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529" r:id="rId2"/>
    <p:sldId id="530" r:id="rId3"/>
    <p:sldId id="531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33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635869645467577E-2"/>
          <c:y val="8.5160784131594738E-2"/>
          <c:w val="0.82379812832642574"/>
          <c:h val="0.6698174228052251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Avantage Fund</c:v>
                </c:pt>
              </c:strCache>
            </c:strRef>
          </c:tx>
          <c:spPr>
            <a:ln w="3810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dLbls>
            <c:dLbl>
              <c:idx val="765"/>
              <c:tx>
                <c:rich>
                  <a:bodyPr/>
                  <a:lstStyle/>
                  <a:p>
                    <a:fld id="{80F56244-B73A-43C7-9F61-5ACA80D73ADD}" type="VALUE">
                      <a:rPr lang="en-US" sz="2400" b="1">
                        <a:solidFill>
                          <a:schemeClr val="accent5">
                            <a:lumMod val="75000"/>
                          </a:schemeClr>
                        </a:solidFill>
                      </a:rPr>
                      <a:pPr/>
                      <a:t>[VALOR]</a:t>
                    </a:fld>
                    <a:endParaRPr lang="es-E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767"/>
              <c:layout>
                <c:manualLayout>
                  <c:x val="6.350136527935351E-3"/>
                  <c:y val="-2.4836221902190592E-2"/>
                </c:manualLayout>
              </c:layout>
              <c:tx>
                <c:rich>
                  <a:bodyPr/>
                  <a:lstStyle/>
                  <a:p>
                    <a:fld id="{B6520533-26AF-48EF-A969-A3C72D57CC6B}" type="VALUE">
                      <a:rPr lang="en-US" sz="2400" b="1">
                        <a:solidFill>
                          <a:schemeClr val="accent5">
                            <a:lumMod val="75000"/>
                          </a:schemeClr>
                        </a:solidFill>
                      </a:rPr>
                      <a:pPr/>
                      <a:t>[VALOR]</a:t>
                    </a:fld>
                    <a:endParaRPr lang="es-E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rriweather" panose="020B060402020202020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Sheet1!$A$2:$A$810</c:f>
              <c:numCache>
                <c:formatCode>m/d/yyyy</c:formatCode>
                <c:ptCount val="809"/>
                <c:pt idx="0">
                  <c:v>43707</c:v>
                </c:pt>
                <c:pt idx="1">
                  <c:v>43710</c:v>
                </c:pt>
                <c:pt idx="2">
                  <c:v>43711</c:v>
                </c:pt>
                <c:pt idx="3">
                  <c:v>43712</c:v>
                </c:pt>
                <c:pt idx="4">
                  <c:v>43713</c:v>
                </c:pt>
                <c:pt idx="5">
                  <c:v>43714</c:v>
                </c:pt>
                <c:pt idx="6">
                  <c:v>43717</c:v>
                </c:pt>
                <c:pt idx="7">
                  <c:v>43718</c:v>
                </c:pt>
                <c:pt idx="8">
                  <c:v>43719</c:v>
                </c:pt>
                <c:pt idx="9">
                  <c:v>43720</c:v>
                </c:pt>
                <c:pt idx="10">
                  <c:v>43721</c:v>
                </c:pt>
                <c:pt idx="11">
                  <c:v>43724</c:v>
                </c:pt>
                <c:pt idx="12">
                  <c:v>43725</c:v>
                </c:pt>
                <c:pt idx="13">
                  <c:v>43726</c:v>
                </c:pt>
                <c:pt idx="14">
                  <c:v>43727</c:v>
                </c:pt>
                <c:pt idx="15">
                  <c:v>43728</c:v>
                </c:pt>
                <c:pt idx="16">
                  <c:v>43731</c:v>
                </c:pt>
                <c:pt idx="17">
                  <c:v>43732</c:v>
                </c:pt>
                <c:pt idx="18">
                  <c:v>43733</c:v>
                </c:pt>
                <c:pt idx="19">
                  <c:v>43734</c:v>
                </c:pt>
                <c:pt idx="20">
                  <c:v>43735</c:v>
                </c:pt>
                <c:pt idx="21">
                  <c:v>43738</c:v>
                </c:pt>
                <c:pt idx="22">
                  <c:v>43739</c:v>
                </c:pt>
                <c:pt idx="23">
                  <c:v>43740</c:v>
                </c:pt>
                <c:pt idx="24">
                  <c:v>43741</c:v>
                </c:pt>
                <c:pt idx="25">
                  <c:v>43742</c:v>
                </c:pt>
                <c:pt idx="26">
                  <c:v>43745</c:v>
                </c:pt>
                <c:pt idx="27">
                  <c:v>43746</c:v>
                </c:pt>
                <c:pt idx="28">
                  <c:v>43747</c:v>
                </c:pt>
                <c:pt idx="29">
                  <c:v>43748</c:v>
                </c:pt>
                <c:pt idx="30">
                  <c:v>43749</c:v>
                </c:pt>
                <c:pt idx="31">
                  <c:v>43752</c:v>
                </c:pt>
                <c:pt idx="32">
                  <c:v>43753</c:v>
                </c:pt>
                <c:pt idx="33">
                  <c:v>43754</c:v>
                </c:pt>
                <c:pt idx="34">
                  <c:v>43755</c:v>
                </c:pt>
                <c:pt idx="35">
                  <c:v>43756</c:v>
                </c:pt>
                <c:pt idx="36">
                  <c:v>43759</c:v>
                </c:pt>
                <c:pt idx="37">
                  <c:v>43760</c:v>
                </c:pt>
                <c:pt idx="38">
                  <c:v>43761</c:v>
                </c:pt>
                <c:pt idx="39">
                  <c:v>43762</c:v>
                </c:pt>
                <c:pt idx="40">
                  <c:v>43763</c:v>
                </c:pt>
                <c:pt idx="41">
                  <c:v>43766</c:v>
                </c:pt>
                <c:pt idx="42">
                  <c:v>43767</c:v>
                </c:pt>
                <c:pt idx="43">
                  <c:v>43768</c:v>
                </c:pt>
                <c:pt idx="44">
                  <c:v>43769</c:v>
                </c:pt>
                <c:pt idx="45">
                  <c:v>43770</c:v>
                </c:pt>
                <c:pt idx="46">
                  <c:v>43773</c:v>
                </c:pt>
                <c:pt idx="47">
                  <c:v>43774</c:v>
                </c:pt>
                <c:pt idx="48">
                  <c:v>43775</c:v>
                </c:pt>
                <c:pt idx="49">
                  <c:v>43777</c:v>
                </c:pt>
                <c:pt idx="50">
                  <c:v>43780</c:v>
                </c:pt>
                <c:pt idx="51">
                  <c:v>43781</c:v>
                </c:pt>
                <c:pt idx="52">
                  <c:v>43782</c:v>
                </c:pt>
                <c:pt idx="53">
                  <c:v>43783</c:v>
                </c:pt>
                <c:pt idx="54">
                  <c:v>43784</c:v>
                </c:pt>
                <c:pt idx="55">
                  <c:v>43787</c:v>
                </c:pt>
                <c:pt idx="56">
                  <c:v>43788</c:v>
                </c:pt>
                <c:pt idx="57">
                  <c:v>43789</c:v>
                </c:pt>
                <c:pt idx="58">
                  <c:v>43790</c:v>
                </c:pt>
                <c:pt idx="59">
                  <c:v>43791</c:v>
                </c:pt>
                <c:pt idx="60">
                  <c:v>43794</c:v>
                </c:pt>
                <c:pt idx="61">
                  <c:v>43795</c:v>
                </c:pt>
                <c:pt idx="62">
                  <c:v>43796</c:v>
                </c:pt>
                <c:pt idx="63">
                  <c:v>43797</c:v>
                </c:pt>
                <c:pt idx="64">
                  <c:v>43798</c:v>
                </c:pt>
                <c:pt idx="65">
                  <c:v>43801</c:v>
                </c:pt>
                <c:pt idx="66">
                  <c:v>43802</c:v>
                </c:pt>
                <c:pt idx="67">
                  <c:v>43803</c:v>
                </c:pt>
                <c:pt idx="68">
                  <c:v>43804</c:v>
                </c:pt>
                <c:pt idx="69">
                  <c:v>43805</c:v>
                </c:pt>
                <c:pt idx="70">
                  <c:v>43808</c:v>
                </c:pt>
                <c:pt idx="71">
                  <c:v>43809</c:v>
                </c:pt>
                <c:pt idx="72">
                  <c:v>43810</c:v>
                </c:pt>
                <c:pt idx="73">
                  <c:v>43811</c:v>
                </c:pt>
                <c:pt idx="74">
                  <c:v>43812</c:v>
                </c:pt>
                <c:pt idx="75">
                  <c:v>43815</c:v>
                </c:pt>
                <c:pt idx="76">
                  <c:v>43816</c:v>
                </c:pt>
                <c:pt idx="77">
                  <c:v>43817</c:v>
                </c:pt>
                <c:pt idx="78">
                  <c:v>43818</c:v>
                </c:pt>
                <c:pt idx="79">
                  <c:v>43819</c:v>
                </c:pt>
                <c:pt idx="80">
                  <c:v>43822</c:v>
                </c:pt>
                <c:pt idx="81">
                  <c:v>43823</c:v>
                </c:pt>
                <c:pt idx="82">
                  <c:v>43826</c:v>
                </c:pt>
                <c:pt idx="83">
                  <c:v>43829</c:v>
                </c:pt>
                <c:pt idx="84">
                  <c:v>43830</c:v>
                </c:pt>
                <c:pt idx="85">
                  <c:v>43832</c:v>
                </c:pt>
                <c:pt idx="86">
                  <c:v>43833</c:v>
                </c:pt>
                <c:pt idx="87">
                  <c:v>43836</c:v>
                </c:pt>
                <c:pt idx="88">
                  <c:v>43837</c:v>
                </c:pt>
                <c:pt idx="89">
                  <c:v>43838</c:v>
                </c:pt>
                <c:pt idx="90">
                  <c:v>43839</c:v>
                </c:pt>
                <c:pt idx="91">
                  <c:v>43840</c:v>
                </c:pt>
                <c:pt idx="92">
                  <c:v>43843</c:v>
                </c:pt>
                <c:pt idx="93">
                  <c:v>43844</c:v>
                </c:pt>
                <c:pt idx="94">
                  <c:v>43845</c:v>
                </c:pt>
                <c:pt idx="95">
                  <c:v>43846</c:v>
                </c:pt>
                <c:pt idx="96">
                  <c:v>43847</c:v>
                </c:pt>
                <c:pt idx="97">
                  <c:v>43850</c:v>
                </c:pt>
                <c:pt idx="98">
                  <c:v>43851</c:v>
                </c:pt>
                <c:pt idx="99">
                  <c:v>43852</c:v>
                </c:pt>
                <c:pt idx="100">
                  <c:v>43853</c:v>
                </c:pt>
                <c:pt idx="101">
                  <c:v>43854</c:v>
                </c:pt>
                <c:pt idx="102">
                  <c:v>43857</c:v>
                </c:pt>
                <c:pt idx="103">
                  <c:v>43858</c:v>
                </c:pt>
                <c:pt idx="104">
                  <c:v>43859</c:v>
                </c:pt>
                <c:pt idx="105">
                  <c:v>43860</c:v>
                </c:pt>
                <c:pt idx="106">
                  <c:v>43861</c:v>
                </c:pt>
                <c:pt idx="107">
                  <c:v>43864</c:v>
                </c:pt>
                <c:pt idx="108">
                  <c:v>43865</c:v>
                </c:pt>
                <c:pt idx="109">
                  <c:v>43866</c:v>
                </c:pt>
                <c:pt idx="110">
                  <c:v>43867</c:v>
                </c:pt>
                <c:pt idx="111">
                  <c:v>43868</c:v>
                </c:pt>
                <c:pt idx="112">
                  <c:v>43871</c:v>
                </c:pt>
                <c:pt idx="113">
                  <c:v>43872</c:v>
                </c:pt>
                <c:pt idx="114">
                  <c:v>43873</c:v>
                </c:pt>
                <c:pt idx="115">
                  <c:v>43874</c:v>
                </c:pt>
                <c:pt idx="116">
                  <c:v>43875</c:v>
                </c:pt>
                <c:pt idx="117">
                  <c:v>43878</c:v>
                </c:pt>
                <c:pt idx="118">
                  <c:v>43879</c:v>
                </c:pt>
                <c:pt idx="119">
                  <c:v>43880</c:v>
                </c:pt>
                <c:pt idx="120">
                  <c:v>43881</c:v>
                </c:pt>
                <c:pt idx="121">
                  <c:v>43882</c:v>
                </c:pt>
                <c:pt idx="122">
                  <c:v>43885</c:v>
                </c:pt>
                <c:pt idx="123">
                  <c:v>43886</c:v>
                </c:pt>
                <c:pt idx="124">
                  <c:v>43887</c:v>
                </c:pt>
                <c:pt idx="125">
                  <c:v>43888</c:v>
                </c:pt>
                <c:pt idx="126">
                  <c:v>43889</c:v>
                </c:pt>
                <c:pt idx="127">
                  <c:v>43892</c:v>
                </c:pt>
                <c:pt idx="128">
                  <c:v>43893</c:v>
                </c:pt>
                <c:pt idx="129">
                  <c:v>43894</c:v>
                </c:pt>
                <c:pt idx="130">
                  <c:v>43895</c:v>
                </c:pt>
                <c:pt idx="131">
                  <c:v>43896</c:v>
                </c:pt>
                <c:pt idx="132">
                  <c:v>43899</c:v>
                </c:pt>
                <c:pt idx="133">
                  <c:v>43900</c:v>
                </c:pt>
                <c:pt idx="134">
                  <c:v>43901</c:v>
                </c:pt>
                <c:pt idx="135">
                  <c:v>43902</c:v>
                </c:pt>
                <c:pt idx="136">
                  <c:v>43903</c:v>
                </c:pt>
                <c:pt idx="137">
                  <c:v>43906</c:v>
                </c:pt>
                <c:pt idx="138">
                  <c:v>43907</c:v>
                </c:pt>
                <c:pt idx="139">
                  <c:v>43908</c:v>
                </c:pt>
                <c:pt idx="140">
                  <c:v>43909</c:v>
                </c:pt>
                <c:pt idx="141">
                  <c:v>43910</c:v>
                </c:pt>
                <c:pt idx="142">
                  <c:v>43913</c:v>
                </c:pt>
                <c:pt idx="143">
                  <c:v>43914</c:v>
                </c:pt>
                <c:pt idx="144">
                  <c:v>43915</c:v>
                </c:pt>
                <c:pt idx="145">
                  <c:v>43916</c:v>
                </c:pt>
                <c:pt idx="146">
                  <c:v>43917</c:v>
                </c:pt>
                <c:pt idx="147">
                  <c:v>43920</c:v>
                </c:pt>
                <c:pt idx="148">
                  <c:v>43921</c:v>
                </c:pt>
                <c:pt idx="149">
                  <c:v>43922</c:v>
                </c:pt>
                <c:pt idx="150">
                  <c:v>43923</c:v>
                </c:pt>
                <c:pt idx="151">
                  <c:v>43924</c:v>
                </c:pt>
                <c:pt idx="152">
                  <c:v>43927</c:v>
                </c:pt>
                <c:pt idx="153">
                  <c:v>43928</c:v>
                </c:pt>
                <c:pt idx="154">
                  <c:v>43929</c:v>
                </c:pt>
                <c:pt idx="155">
                  <c:v>43930</c:v>
                </c:pt>
                <c:pt idx="156">
                  <c:v>43935</c:v>
                </c:pt>
                <c:pt idx="157">
                  <c:v>43936</c:v>
                </c:pt>
                <c:pt idx="158">
                  <c:v>43937</c:v>
                </c:pt>
                <c:pt idx="159">
                  <c:v>43938</c:v>
                </c:pt>
                <c:pt idx="160">
                  <c:v>43941</c:v>
                </c:pt>
                <c:pt idx="161">
                  <c:v>43942</c:v>
                </c:pt>
                <c:pt idx="162">
                  <c:v>43943</c:v>
                </c:pt>
                <c:pt idx="163">
                  <c:v>43944</c:v>
                </c:pt>
                <c:pt idx="164">
                  <c:v>43945</c:v>
                </c:pt>
                <c:pt idx="165">
                  <c:v>43948</c:v>
                </c:pt>
                <c:pt idx="166">
                  <c:v>43949</c:v>
                </c:pt>
                <c:pt idx="167">
                  <c:v>43950</c:v>
                </c:pt>
                <c:pt idx="168">
                  <c:v>43951</c:v>
                </c:pt>
                <c:pt idx="169">
                  <c:v>43955</c:v>
                </c:pt>
                <c:pt idx="170">
                  <c:v>43956</c:v>
                </c:pt>
                <c:pt idx="171">
                  <c:v>43957</c:v>
                </c:pt>
                <c:pt idx="172">
                  <c:v>43958</c:v>
                </c:pt>
                <c:pt idx="173">
                  <c:v>43959</c:v>
                </c:pt>
                <c:pt idx="174">
                  <c:v>43962</c:v>
                </c:pt>
                <c:pt idx="175">
                  <c:v>43963</c:v>
                </c:pt>
                <c:pt idx="176">
                  <c:v>43964</c:v>
                </c:pt>
                <c:pt idx="177">
                  <c:v>43965</c:v>
                </c:pt>
                <c:pt idx="178">
                  <c:v>43966</c:v>
                </c:pt>
                <c:pt idx="179">
                  <c:v>43969</c:v>
                </c:pt>
                <c:pt idx="180">
                  <c:v>43970</c:v>
                </c:pt>
                <c:pt idx="181">
                  <c:v>43971</c:v>
                </c:pt>
                <c:pt idx="182">
                  <c:v>43972</c:v>
                </c:pt>
                <c:pt idx="183">
                  <c:v>43973</c:v>
                </c:pt>
                <c:pt idx="184">
                  <c:v>43976</c:v>
                </c:pt>
                <c:pt idx="185">
                  <c:v>43977</c:v>
                </c:pt>
                <c:pt idx="186">
                  <c:v>43978</c:v>
                </c:pt>
                <c:pt idx="187">
                  <c:v>43979</c:v>
                </c:pt>
                <c:pt idx="188">
                  <c:v>43980</c:v>
                </c:pt>
                <c:pt idx="189">
                  <c:v>43983</c:v>
                </c:pt>
                <c:pt idx="190">
                  <c:v>43984</c:v>
                </c:pt>
                <c:pt idx="191">
                  <c:v>43985</c:v>
                </c:pt>
                <c:pt idx="192">
                  <c:v>43986</c:v>
                </c:pt>
                <c:pt idx="193">
                  <c:v>43987</c:v>
                </c:pt>
                <c:pt idx="194">
                  <c:v>43990</c:v>
                </c:pt>
                <c:pt idx="195">
                  <c:v>43991</c:v>
                </c:pt>
                <c:pt idx="196">
                  <c:v>43992</c:v>
                </c:pt>
                <c:pt idx="197">
                  <c:v>43993</c:v>
                </c:pt>
                <c:pt idx="198">
                  <c:v>43994</c:v>
                </c:pt>
                <c:pt idx="199">
                  <c:v>43997</c:v>
                </c:pt>
                <c:pt idx="200">
                  <c:v>43998</c:v>
                </c:pt>
                <c:pt idx="201">
                  <c:v>43999</c:v>
                </c:pt>
                <c:pt idx="202">
                  <c:v>44000</c:v>
                </c:pt>
                <c:pt idx="203">
                  <c:v>44004</c:v>
                </c:pt>
                <c:pt idx="204">
                  <c:v>44005</c:v>
                </c:pt>
                <c:pt idx="205">
                  <c:v>44006</c:v>
                </c:pt>
                <c:pt idx="206">
                  <c:v>44007</c:v>
                </c:pt>
                <c:pt idx="207">
                  <c:v>44008</c:v>
                </c:pt>
                <c:pt idx="208">
                  <c:v>44011</c:v>
                </c:pt>
                <c:pt idx="209">
                  <c:v>44012</c:v>
                </c:pt>
                <c:pt idx="210">
                  <c:v>44013</c:v>
                </c:pt>
                <c:pt idx="211">
                  <c:v>44014</c:v>
                </c:pt>
                <c:pt idx="212">
                  <c:v>44015</c:v>
                </c:pt>
                <c:pt idx="213">
                  <c:v>44018</c:v>
                </c:pt>
                <c:pt idx="214">
                  <c:v>44019</c:v>
                </c:pt>
                <c:pt idx="215">
                  <c:v>44020</c:v>
                </c:pt>
                <c:pt idx="216">
                  <c:v>44021</c:v>
                </c:pt>
                <c:pt idx="217">
                  <c:v>44022</c:v>
                </c:pt>
                <c:pt idx="218">
                  <c:v>44025</c:v>
                </c:pt>
                <c:pt idx="219">
                  <c:v>44026</c:v>
                </c:pt>
                <c:pt idx="220">
                  <c:v>44027</c:v>
                </c:pt>
                <c:pt idx="221">
                  <c:v>44028</c:v>
                </c:pt>
                <c:pt idx="222">
                  <c:v>44029</c:v>
                </c:pt>
                <c:pt idx="223">
                  <c:v>44032</c:v>
                </c:pt>
                <c:pt idx="224">
                  <c:v>44033</c:v>
                </c:pt>
                <c:pt idx="225">
                  <c:v>44034</c:v>
                </c:pt>
                <c:pt idx="226">
                  <c:v>44035</c:v>
                </c:pt>
                <c:pt idx="227">
                  <c:v>44036</c:v>
                </c:pt>
                <c:pt idx="228">
                  <c:v>44039</c:v>
                </c:pt>
                <c:pt idx="229">
                  <c:v>44040</c:v>
                </c:pt>
                <c:pt idx="230">
                  <c:v>44041</c:v>
                </c:pt>
                <c:pt idx="231">
                  <c:v>44042</c:v>
                </c:pt>
                <c:pt idx="232">
                  <c:v>44043</c:v>
                </c:pt>
                <c:pt idx="233">
                  <c:v>44046</c:v>
                </c:pt>
                <c:pt idx="234">
                  <c:v>44047</c:v>
                </c:pt>
                <c:pt idx="235">
                  <c:v>44048</c:v>
                </c:pt>
                <c:pt idx="236">
                  <c:v>44049</c:v>
                </c:pt>
                <c:pt idx="237">
                  <c:v>44050</c:v>
                </c:pt>
                <c:pt idx="238">
                  <c:v>44053</c:v>
                </c:pt>
                <c:pt idx="239">
                  <c:v>44054</c:v>
                </c:pt>
                <c:pt idx="240">
                  <c:v>44055</c:v>
                </c:pt>
                <c:pt idx="241">
                  <c:v>44056</c:v>
                </c:pt>
                <c:pt idx="242">
                  <c:v>44057</c:v>
                </c:pt>
                <c:pt idx="243">
                  <c:v>44060</c:v>
                </c:pt>
                <c:pt idx="244">
                  <c:v>44061</c:v>
                </c:pt>
                <c:pt idx="245">
                  <c:v>44062</c:v>
                </c:pt>
                <c:pt idx="246">
                  <c:v>44063</c:v>
                </c:pt>
                <c:pt idx="247">
                  <c:v>44064</c:v>
                </c:pt>
                <c:pt idx="248">
                  <c:v>44067</c:v>
                </c:pt>
                <c:pt idx="249">
                  <c:v>44068</c:v>
                </c:pt>
                <c:pt idx="250">
                  <c:v>44069</c:v>
                </c:pt>
                <c:pt idx="251">
                  <c:v>44070</c:v>
                </c:pt>
                <c:pt idx="252">
                  <c:v>44071</c:v>
                </c:pt>
                <c:pt idx="253">
                  <c:v>44074</c:v>
                </c:pt>
                <c:pt idx="254">
                  <c:v>44075</c:v>
                </c:pt>
                <c:pt idx="255">
                  <c:v>44077</c:v>
                </c:pt>
                <c:pt idx="256">
                  <c:v>44078</c:v>
                </c:pt>
                <c:pt idx="257">
                  <c:v>44081</c:v>
                </c:pt>
                <c:pt idx="258">
                  <c:v>44082</c:v>
                </c:pt>
                <c:pt idx="259">
                  <c:v>44083</c:v>
                </c:pt>
                <c:pt idx="260">
                  <c:v>44084</c:v>
                </c:pt>
                <c:pt idx="261">
                  <c:v>44085</c:v>
                </c:pt>
                <c:pt idx="262">
                  <c:v>44088</c:v>
                </c:pt>
                <c:pt idx="263">
                  <c:v>44089</c:v>
                </c:pt>
                <c:pt idx="264">
                  <c:v>44090</c:v>
                </c:pt>
                <c:pt idx="265">
                  <c:v>44091</c:v>
                </c:pt>
                <c:pt idx="266">
                  <c:v>44092</c:v>
                </c:pt>
                <c:pt idx="267">
                  <c:v>44095</c:v>
                </c:pt>
                <c:pt idx="268">
                  <c:v>44096</c:v>
                </c:pt>
                <c:pt idx="269">
                  <c:v>44097</c:v>
                </c:pt>
                <c:pt idx="270">
                  <c:v>44098</c:v>
                </c:pt>
                <c:pt idx="271">
                  <c:v>44099</c:v>
                </c:pt>
                <c:pt idx="272">
                  <c:v>44102</c:v>
                </c:pt>
                <c:pt idx="273">
                  <c:v>44103</c:v>
                </c:pt>
                <c:pt idx="274">
                  <c:v>44104</c:v>
                </c:pt>
                <c:pt idx="275">
                  <c:v>44105</c:v>
                </c:pt>
                <c:pt idx="276">
                  <c:v>44106</c:v>
                </c:pt>
                <c:pt idx="277">
                  <c:v>44109</c:v>
                </c:pt>
                <c:pt idx="278">
                  <c:v>44110</c:v>
                </c:pt>
                <c:pt idx="279">
                  <c:v>44111</c:v>
                </c:pt>
                <c:pt idx="280">
                  <c:v>44112</c:v>
                </c:pt>
                <c:pt idx="281">
                  <c:v>44113</c:v>
                </c:pt>
                <c:pt idx="282">
                  <c:v>44116</c:v>
                </c:pt>
                <c:pt idx="283">
                  <c:v>44117</c:v>
                </c:pt>
                <c:pt idx="284">
                  <c:v>44118</c:v>
                </c:pt>
                <c:pt idx="285">
                  <c:v>44119</c:v>
                </c:pt>
                <c:pt idx="286">
                  <c:v>44120</c:v>
                </c:pt>
                <c:pt idx="287">
                  <c:v>44123</c:v>
                </c:pt>
                <c:pt idx="288">
                  <c:v>44124</c:v>
                </c:pt>
                <c:pt idx="289">
                  <c:v>44125</c:v>
                </c:pt>
                <c:pt idx="290">
                  <c:v>44126</c:v>
                </c:pt>
                <c:pt idx="291">
                  <c:v>44127</c:v>
                </c:pt>
                <c:pt idx="292">
                  <c:v>44130</c:v>
                </c:pt>
                <c:pt idx="293">
                  <c:v>44131</c:v>
                </c:pt>
                <c:pt idx="294">
                  <c:v>44132</c:v>
                </c:pt>
                <c:pt idx="295">
                  <c:v>44133</c:v>
                </c:pt>
                <c:pt idx="296">
                  <c:v>44134</c:v>
                </c:pt>
                <c:pt idx="297">
                  <c:v>44137</c:v>
                </c:pt>
                <c:pt idx="298">
                  <c:v>44138</c:v>
                </c:pt>
                <c:pt idx="299">
                  <c:v>44139</c:v>
                </c:pt>
                <c:pt idx="300">
                  <c:v>44140</c:v>
                </c:pt>
                <c:pt idx="301">
                  <c:v>44141</c:v>
                </c:pt>
                <c:pt idx="302">
                  <c:v>44144</c:v>
                </c:pt>
                <c:pt idx="303">
                  <c:v>44145</c:v>
                </c:pt>
                <c:pt idx="304">
                  <c:v>44146</c:v>
                </c:pt>
                <c:pt idx="305">
                  <c:v>44147</c:v>
                </c:pt>
                <c:pt idx="306">
                  <c:v>44148</c:v>
                </c:pt>
                <c:pt idx="307">
                  <c:v>44151</c:v>
                </c:pt>
                <c:pt idx="308">
                  <c:v>44152</c:v>
                </c:pt>
                <c:pt idx="309">
                  <c:v>44153</c:v>
                </c:pt>
                <c:pt idx="310">
                  <c:v>44154</c:v>
                </c:pt>
                <c:pt idx="311">
                  <c:v>44155</c:v>
                </c:pt>
                <c:pt idx="312">
                  <c:v>44158</c:v>
                </c:pt>
                <c:pt idx="313">
                  <c:v>44159</c:v>
                </c:pt>
                <c:pt idx="314">
                  <c:v>44160</c:v>
                </c:pt>
                <c:pt idx="315">
                  <c:v>44161</c:v>
                </c:pt>
                <c:pt idx="316">
                  <c:v>44162</c:v>
                </c:pt>
                <c:pt idx="317">
                  <c:v>44165</c:v>
                </c:pt>
                <c:pt idx="318">
                  <c:v>44166</c:v>
                </c:pt>
                <c:pt idx="319">
                  <c:v>44167</c:v>
                </c:pt>
                <c:pt idx="320">
                  <c:v>44168</c:v>
                </c:pt>
                <c:pt idx="321">
                  <c:v>44169</c:v>
                </c:pt>
                <c:pt idx="322">
                  <c:v>44172</c:v>
                </c:pt>
                <c:pt idx="323">
                  <c:v>44173</c:v>
                </c:pt>
                <c:pt idx="324">
                  <c:v>44174</c:v>
                </c:pt>
                <c:pt idx="325">
                  <c:v>44175</c:v>
                </c:pt>
                <c:pt idx="326">
                  <c:v>44176</c:v>
                </c:pt>
                <c:pt idx="327">
                  <c:v>44179</c:v>
                </c:pt>
                <c:pt idx="328">
                  <c:v>44180</c:v>
                </c:pt>
                <c:pt idx="329">
                  <c:v>44181</c:v>
                </c:pt>
                <c:pt idx="330">
                  <c:v>44182</c:v>
                </c:pt>
                <c:pt idx="331">
                  <c:v>44183</c:v>
                </c:pt>
                <c:pt idx="332">
                  <c:v>44186</c:v>
                </c:pt>
                <c:pt idx="333">
                  <c:v>44187</c:v>
                </c:pt>
                <c:pt idx="334">
                  <c:v>44188</c:v>
                </c:pt>
                <c:pt idx="335">
                  <c:v>44189</c:v>
                </c:pt>
                <c:pt idx="336">
                  <c:v>44193</c:v>
                </c:pt>
                <c:pt idx="337">
                  <c:v>44194</c:v>
                </c:pt>
                <c:pt idx="338">
                  <c:v>44195</c:v>
                </c:pt>
                <c:pt idx="339">
                  <c:v>44196</c:v>
                </c:pt>
                <c:pt idx="340">
                  <c:v>44200</c:v>
                </c:pt>
                <c:pt idx="341">
                  <c:v>44201</c:v>
                </c:pt>
                <c:pt idx="342">
                  <c:v>44202</c:v>
                </c:pt>
                <c:pt idx="343">
                  <c:v>44203</c:v>
                </c:pt>
                <c:pt idx="344">
                  <c:v>44204</c:v>
                </c:pt>
                <c:pt idx="345">
                  <c:v>44207</c:v>
                </c:pt>
                <c:pt idx="346">
                  <c:v>44208</c:v>
                </c:pt>
                <c:pt idx="347">
                  <c:v>44209</c:v>
                </c:pt>
                <c:pt idx="348">
                  <c:v>44210</c:v>
                </c:pt>
                <c:pt idx="349">
                  <c:v>44211</c:v>
                </c:pt>
                <c:pt idx="350">
                  <c:v>44214</c:v>
                </c:pt>
                <c:pt idx="351">
                  <c:v>44215</c:v>
                </c:pt>
                <c:pt idx="352">
                  <c:v>44216</c:v>
                </c:pt>
                <c:pt idx="353">
                  <c:v>44217</c:v>
                </c:pt>
                <c:pt idx="354">
                  <c:v>44218</c:v>
                </c:pt>
                <c:pt idx="355">
                  <c:v>44221</c:v>
                </c:pt>
                <c:pt idx="356">
                  <c:v>44222</c:v>
                </c:pt>
                <c:pt idx="357">
                  <c:v>44223</c:v>
                </c:pt>
                <c:pt idx="358">
                  <c:v>44224</c:v>
                </c:pt>
                <c:pt idx="359">
                  <c:v>44225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44235</c:v>
                </c:pt>
                <c:pt idx="366">
                  <c:v>44236</c:v>
                </c:pt>
                <c:pt idx="367">
                  <c:v>44237</c:v>
                </c:pt>
                <c:pt idx="368">
                  <c:v>44238</c:v>
                </c:pt>
                <c:pt idx="369">
                  <c:v>44239</c:v>
                </c:pt>
                <c:pt idx="370">
                  <c:v>44242</c:v>
                </c:pt>
                <c:pt idx="371">
                  <c:v>44243</c:v>
                </c:pt>
                <c:pt idx="372">
                  <c:v>44244</c:v>
                </c:pt>
                <c:pt idx="373">
                  <c:v>44245</c:v>
                </c:pt>
                <c:pt idx="374">
                  <c:v>44246</c:v>
                </c:pt>
                <c:pt idx="375">
                  <c:v>44249</c:v>
                </c:pt>
                <c:pt idx="376">
                  <c:v>44250</c:v>
                </c:pt>
                <c:pt idx="377">
                  <c:v>44251</c:v>
                </c:pt>
                <c:pt idx="378">
                  <c:v>44252</c:v>
                </c:pt>
                <c:pt idx="379">
                  <c:v>44253</c:v>
                </c:pt>
                <c:pt idx="380">
                  <c:v>44256</c:v>
                </c:pt>
                <c:pt idx="381">
                  <c:v>44257</c:v>
                </c:pt>
                <c:pt idx="382">
                  <c:v>44258</c:v>
                </c:pt>
                <c:pt idx="383">
                  <c:v>44259</c:v>
                </c:pt>
                <c:pt idx="384">
                  <c:v>44260</c:v>
                </c:pt>
                <c:pt idx="385">
                  <c:v>44263</c:v>
                </c:pt>
                <c:pt idx="386">
                  <c:v>44264</c:v>
                </c:pt>
                <c:pt idx="387">
                  <c:v>44265</c:v>
                </c:pt>
                <c:pt idx="388">
                  <c:v>44266</c:v>
                </c:pt>
                <c:pt idx="389">
                  <c:v>44267</c:v>
                </c:pt>
                <c:pt idx="390">
                  <c:v>44270</c:v>
                </c:pt>
                <c:pt idx="391">
                  <c:v>44271</c:v>
                </c:pt>
                <c:pt idx="392">
                  <c:v>44272</c:v>
                </c:pt>
                <c:pt idx="393">
                  <c:v>44273</c:v>
                </c:pt>
                <c:pt idx="394">
                  <c:v>44274</c:v>
                </c:pt>
                <c:pt idx="395">
                  <c:v>44277</c:v>
                </c:pt>
                <c:pt idx="396">
                  <c:v>44278</c:v>
                </c:pt>
                <c:pt idx="397">
                  <c:v>44279</c:v>
                </c:pt>
                <c:pt idx="398">
                  <c:v>44280</c:v>
                </c:pt>
                <c:pt idx="399">
                  <c:v>44281</c:v>
                </c:pt>
                <c:pt idx="400">
                  <c:v>44284</c:v>
                </c:pt>
                <c:pt idx="401">
                  <c:v>44285</c:v>
                </c:pt>
                <c:pt idx="402">
                  <c:v>44286</c:v>
                </c:pt>
                <c:pt idx="403">
                  <c:v>44287</c:v>
                </c:pt>
                <c:pt idx="404">
                  <c:v>44292</c:v>
                </c:pt>
                <c:pt idx="405">
                  <c:v>44293</c:v>
                </c:pt>
                <c:pt idx="406">
                  <c:v>44294</c:v>
                </c:pt>
                <c:pt idx="407">
                  <c:v>44295</c:v>
                </c:pt>
                <c:pt idx="408">
                  <c:v>44298</c:v>
                </c:pt>
                <c:pt idx="409">
                  <c:v>44299</c:v>
                </c:pt>
                <c:pt idx="410">
                  <c:v>44300</c:v>
                </c:pt>
                <c:pt idx="411">
                  <c:v>44301</c:v>
                </c:pt>
                <c:pt idx="412">
                  <c:v>44302</c:v>
                </c:pt>
                <c:pt idx="413">
                  <c:v>44305</c:v>
                </c:pt>
                <c:pt idx="414">
                  <c:v>44306</c:v>
                </c:pt>
                <c:pt idx="415">
                  <c:v>44307</c:v>
                </c:pt>
                <c:pt idx="416">
                  <c:v>44308</c:v>
                </c:pt>
                <c:pt idx="417">
                  <c:v>44309</c:v>
                </c:pt>
                <c:pt idx="418">
                  <c:v>44312</c:v>
                </c:pt>
                <c:pt idx="419">
                  <c:v>44313</c:v>
                </c:pt>
                <c:pt idx="420">
                  <c:v>44314</c:v>
                </c:pt>
                <c:pt idx="421">
                  <c:v>44315</c:v>
                </c:pt>
                <c:pt idx="422">
                  <c:v>44316</c:v>
                </c:pt>
                <c:pt idx="423">
                  <c:v>44319</c:v>
                </c:pt>
                <c:pt idx="424">
                  <c:v>44320</c:v>
                </c:pt>
                <c:pt idx="425">
                  <c:v>44321</c:v>
                </c:pt>
                <c:pt idx="426">
                  <c:v>44322</c:v>
                </c:pt>
                <c:pt idx="427">
                  <c:v>44323</c:v>
                </c:pt>
                <c:pt idx="428">
                  <c:v>44326</c:v>
                </c:pt>
                <c:pt idx="429">
                  <c:v>44327</c:v>
                </c:pt>
                <c:pt idx="430">
                  <c:v>44328</c:v>
                </c:pt>
                <c:pt idx="431">
                  <c:v>44329</c:v>
                </c:pt>
                <c:pt idx="432">
                  <c:v>44330</c:v>
                </c:pt>
                <c:pt idx="433">
                  <c:v>44333</c:v>
                </c:pt>
                <c:pt idx="434">
                  <c:v>44334</c:v>
                </c:pt>
                <c:pt idx="435">
                  <c:v>44335</c:v>
                </c:pt>
                <c:pt idx="436">
                  <c:v>44336</c:v>
                </c:pt>
                <c:pt idx="437">
                  <c:v>44337</c:v>
                </c:pt>
                <c:pt idx="438">
                  <c:v>44340</c:v>
                </c:pt>
                <c:pt idx="439">
                  <c:v>44341</c:v>
                </c:pt>
                <c:pt idx="440">
                  <c:v>44342</c:v>
                </c:pt>
                <c:pt idx="441">
                  <c:v>44343</c:v>
                </c:pt>
                <c:pt idx="442">
                  <c:v>44344</c:v>
                </c:pt>
                <c:pt idx="443">
                  <c:v>44347</c:v>
                </c:pt>
                <c:pt idx="444">
                  <c:v>44348</c:v>
                </c:pt>
                <c:pt idx="445">
                  <c:v>44349</c:v>
                </c:pt>
                <c:pt idx="446">
                  <c:v>44350</c:v>
                </c:pt>
                <c:pt idx="447">
                  <c:v>44351</c:v>
                </c:pt>
                <c:pt idx="448">
                  <c:v>44354</c:v>
                </c:pt>
                <c:pt idx="449">
                  <c:v>44355</c:v>
                </c:pt>
                <c:pt idx="450">
                  <c:v>44356</c:v>
                </c:pt>
                <c:pt idx="451">
                  <c:v>44357</c:v>
                </c:pt>
                <c:pt idx="452">
                  <c:v>44358</c:v>
                </c:pt>
                <c:pt idx="453">
                  <c:v>44361</c:v>
                </c:pt>
                <c:pt idx="454">
                  <c:v>44362</c:v>
                </c:pt>
                <c:pt idx="455">
                  <c:v>44363</c:v>
                </c:pt>
                <c:pt idx="456">
                  <c:v>44364</c:v>
                </c:pt>
                <c:pt idx="457">
                  <c:v>44365</c:v>
                </c:pt>
                <c:pt idx="458">
                  <c:v>44368</c:v>
                </c:pt>
                <c:pt idx="459">
                  <c:v>44369</c:v>
                </c:pt>
                <c:pt idx="460">
                  <c:v>44370</c:v>
                </c:pt>
                <c:pt idx="461">
                  <c:v>44371</c:v>
                </c:pt>
                <c:pt idx="462">
                  <c:v>44372</c:v>
                </c:pt>
                <c:pt idx="463">
                  <c:v>44375</c:v>
                </c:pt>
                <c:pt idx="464">
                  <c:v>44376</c:v>
                </c:pt>
                <c:pt idx="465">
                  <c:v>44377</c:v>
                </c:pt>
                <c:pt idx="466">
                  <c:v>44378</c:v>
                </c:pt>
                <c:pt idx="467">
                  <c:v>44379</c:v>
                </c:pt>
                <c:pt idx="468">
                  <c:v>44382</c:v>
                </c:pt>
                <c:pt idx="469">
                  <c:v>44383</c:v>
                </c:pt>
                <c:pt idx="470">
                  <c:v>44384</c:v>
                </c:pt>
                <c:pt idx="471">
                  <c:v>44385</c:v>
                </c:pt>
                <c:pt idx="472">
                  <c:v>44386</c:v>
                </c:pt>
                <c:pt idx="473">
                  <c:v>44389</c:v>
                </c:pt>
                <c:pt idx="474">
                  <c:v>44390</c:v>
                </c:pt>
                <c:pt idx="475">
                  <c:v>44391</c:v>
                </c:pt>
                <c:pt idx="476">
                  <c:v>44392</c:v>
                </c:pt>
                <c:pt idx="477">
                  <c:v>44393</c:v>
                </c:pt>
                <c:pt idx="478">
                  <c:v>44396</c:v>
                </c:pt>
                <c:pt idx="479">
                  <c:v>44397</c:v>
                </c:pt>
                <c:pt idx="480">
                  <c:v>44398</c:v>
                </c:pt>
                <c:pt idx="481">
                  <c:v>44399</c:v>
                </c:pt>
                <c:pt idx="482">
                  <c:v>44400</c:v>
                </c:pt>
                <c:pt idx="483">
                  <c:v>44403</c:v>
                </c:pt>
                <c:pt idx="484">
                  <c:v>44404</c:v>
                </c:pt>
                <c:pt idx="485">
                  <c:v>44405</c:v>
                </c:pt>
                <c:pt idx="486">
                  <c:v>44406</c:v>
                </c:pt>
                <c:pt idx="487">
                  <c:v>44407</c:v>
                </c:pt>
                <c:pt idx="488">
                  <c:v>44410</c:v>
                </c:pt>
                <c:pt idx="489">
                  <c:v>44411</c:v>
                </c:pt>
                <c:pt idx="490">
                  <c:v>44412</c:v>
                </c:pt>
                <c:pt idx="491">
                  <c:v>44413</c:v>
                </c:pt>
                <c:pt idx="492">
                  <c:v>44414</c:v>
                </c:pt>
                <c:pt idx="493">
                  <c:v>44417</c:v>
                </c:pt>
                <c:pt idx="494">
                  <c:v>44418</c:v>
                </c:pt>
                <c:pt idx="495">
                  <c:v>44419</c:v>
                </c:pt>
                <c:pt idx="496">
                  <c:v>44420</c:v>
                </c:pt>
                <c:pt idx="497">
                  <c:v>44421</c:v>
                </c:pt>
                <c:pt idx="498">
                  <c:v>44424</c:v>
                </c:pt>
                <c:pt idx="499">
                  <c:v>44425</c:v>
                </c:pt>
                <c:pt idx="500">
                  <c:v>44426</c:v>
                </c:pt>
                <c:pt idx="501">
                  <c:v>44427</c:v>
                </c:pt>
                <c:pt idx="502">
                  <c:v>44428</c:v>
                </c:pt>
                <c:pt idx="503">
                  <c:v>44431</c:v>
                </c:pt>
                <c:pt idx="504">
                  <c:v>44432</c:v>
                </c:pt>
                <c:pt idx="505">
                  <c:v>44433</c:v>
                </c:pt>
                <c:pt idx="506">
                  <c:v>44434</c:v>
                </c:pt>
                <c:pt idx="507">
                  <c:v>44435</c:v>
                </c:pt>
                <c:pt idx="508">
                  <c:v>44438</c:v>
                </c:pt>
                <c:pt idx="509">
                  <c:v>44439</c:v>
                </c:pt>
                <c:pt idx="510">
                  <c:v>44440</c:v>
                </c:pt>
                <c:pt idx="511">
                  <c:v>44441</c:v>
                </c:pt>
                <c:pt idx="512">
                  <c:v>44442</c:v>
                </c:pt>
                <c:pt idx="513">
                  <c:v>44445</c:v>
                </c:pt>
                <c:pt idx="514">
                  <c:v>44446</c:v>
                </c:pt>
                <c:pt idx="515">
                  <c:v>44447</c:v>
                </c:pt>
                <c:pt idx="516">
                  <c:v>44448</c:v>
                </c:pt>
                <c:pt idx="517">
                  <c:v>44449</c:v>
                </c:pt>
                <c:pt idx="518">
                  <c:v>44452</c:v>
                </c:pt>
                <c:pt idx="519">
                  <c:v>44453</c:v>
                </c:pt>
                <c:pt idx="520">
                  <c:v>44454</c:v>
                </c:pt>
                <c:pt idx="521">
                  <c:v>44455</c:v>
                </c:pt>
                <c:pt idx="522">
                  <c:v>44456</c:v>
                </c:pt>
                <c:pt idx="523">
                  <c:v>44459</c:v>
                </c:pt>
                <c:pt idx="524">
                  <c:v>44460</c:v>
                </c:pt>
                <c:pt idx="525">
                  <c:v>44461</c:v>
                </c:pt>
                <c:pt idx="526">
                  <c:v>44462</c:v>
                </c:pt>
                <c:pt idx="527">
                  <c:v>44463</c:v>
                </c:pt>
                <c:pt idx="528">
                  <c:v>44466</c:v>
                </c:pt>
                <c:pt idx="529">
                  <c:v>44467</c:v>
                </c:pt>
                <c:pt idx="530">
                  <c:v>44468</c:v>
                </c:pt>
                <c:pt idx="531">
                  <c:v>44469</c:v>
                </c:pt>
                <c:pt idx="532">
                  <c:v>44470</c:v>
                </c:pt>
                <c:pt idx="533">
                  <c:v>44473</c:v>
                </c:pt>
                <c:pt idx="534">
                  <c:v>44474</c:v>
                </c:pt>
                <c:pt idx="535">
                  <c:v>44475</c:v>
                </c:pt>
                <c:pt idx="536">
                  <c:v>44476</c:v>
                </c:pt>
                <c:pt idx="537">
                  <c:v>44477</c:v>
                </c:pt>
                <c:pt idx="538">
                  <c:v>44480</c:v>
                </c:pt>
                <c:pt idx="539">
                  <c:v>44481</c:v>
                </c:pt>
                <c:pt idx="540">
                  <c:v>44482</c:v>
                </c:pt>
                <c:pt idx="541">
                  <c:v>44483</c:v>
                </c:pt>
                <c:pt idx="542">
                  <c:v>44484</c:v>
                </c:pt>
                <c:pt idx="543">
                  <c:v>44487</c:v>
                </c:pt>
                <c:pt idx="544">
                  <c:v>44488</c:v>
                </c:pt>
                <c:pt idx="545">
                  <c:v>44489</c:v>
                </c:pt>
                <c:pt idx="546">
                  <c:v>44490</c:v>
                </c:pt>
                <c:pt idx="547">
                  <c:v>44491</c:v>
                </c:pt>
                <c:pt idx="548">
                  <c:v>44494</c:v>
                </c:pt>
                <c:pt idx="549">
                  <c:v>44495</c:v>
                </c:pt>
                <c:pt idx="550">
                  <c:v>44496</c:v>
                </c:pt>
                <c:pt idx="551">
                  <c:v>44497</c:v>
                </c:pt>
                <c:pt idx="552">
                  <c:v>44498</c:v>
                </c:pt>
                <c:pt idx="553">
                  <c:v>44501</c:v>
                </c:pt>
                <c:pt idx="554">
                  <c:v>44502</c:v>
                </c:pt>
                <c:pt idx="555">
                  <c:v>44503</c:v>
                </c:pt>
                <c:pt idx="556">
                  <c:v>44504</c:v>
                </c:pt>
                <c:pt idx="557">
                  <c:v>44505</c:v>
                </c:pt>
                <c:pt idx="558">
                  <c:v>44508</c:v>
                </c:pt>
                <c:pt idx="559">
                  <c:v>44509</c:v>
                </c:pt>
                <c:pt idx="560">
                  <c:v>44510</c:v>
                </c:pt>
                <c:pt idx="561">
                  <c:v>44511</c:v>
                </c:pt>
                <c:pt idx="562">
                  <c:v>44512</c:v>
                </c:pt>
                <c:pt idx="563">
                  <c:v>44515</c:v>
                </c:pt>
                <c:pt idx="564">
                  <c:v>44516</c:v>
                </c:pt>
                <c:pt idx="565">
                  <c:v>44517</c:v>
                </c:pt>
                <c:pt idx="566">
                  <c:v>44518</c:v>
                </c:pt>
                <c:pt idx="567">
                  <c:v>44519</c:v>
                </c:pt>
                <c:pt idx="568">
                  <c:v>44522</c:v>
                </c:pt>
                <c:pt idx="569">
                  <c:v>44523</c:v>
                </c:pt>
                <c:pt idx="570">
                  <c:v>44524</c:v>
                </c:pt>
                <c:pt idx="571">
                  <c:v>44525</c:v>
                </c:pt>
                <c:pt idx="572">
                  <c:v>44526</c:v>
                </c:pt>
                <c:pt idx="573">
                  <c:v>44529</c:v>
                </c:pt>
                <c:pt idx="574">
                  <c:v>44530</c:v>
                </c:pt>
                <c:pt idx="575">
                  <c:v>44531</c:v>
                </c:pt>
                <c:pt idx="576">
                  <c:v>44532</c:v>
                </c:pt>
                <c:pt idx="577">
                  <c:v>44533</c:v>
                </c:pt>
                <c:pt idx="578">
                  <c:v>44536</c:v>
                </c:pt>
                <c:pt idx="579">
                  <c:v>44537</c:v>
                </c:pt>
                <c:pt idx="580">
                  <c:v>44538</c:v>
                </c:pt>
                <c:pt idx="581">
                  <c:v>44539</c:v>
                </c:pt>
                <c:pt idx="582">
                  <c:v>44540</c:v>
                </c:pt>
                <c:pt idx="583">
                  <c:v>44543</c:v>
                </c:pt>
                <c:pt idx="584">
                  <c:v>44544</c:v>
                </c:pt>
                <c:pt idx="585">
                  <c:v>44545</c:v>
                </c:pt>
                <c:pt idx="586">
                  <c:v>44546</c:v>
                </c:pt>
                <c:pt idx="587">
                  <c:v>44547</c:v>
                </c:pt>
                <c:pt idx="588">
                  <c:v>44550</c:v>
                </c:pt>
                <c:pt idx="589">
                  <c:v>44551</c:v>
                </c:pt>
                <c:pt idx="590">
                  <c:v>44552</c:v>
                </c:pt>
                <c:pt idx="591">
                  <c:v>44553</c:v>
                </c:pt>
                <c:pt idx="592">
                  <c:v>44557</c:v>
                </c:pt>
                <c:pt idx="593">
                  <c:v>44558</c:v>
                </c:pt>
                <c:pt idx="594">
                  <c:v>44559</c:v>
                </c:pt>
                <c:pt idx="595">
                  <c:v>44560</c:v>
                </c:pt>
                <c:pt idx="596">
                  <c:v>44561</c:v>
                </c:pt>
                <c:pt idx="597">
                  <c:v>44564</c:v>
                </c:pt>
                <c:pt idx="598">
                  <c:v>44565</c:v>
                </c:pt>
                <c:pt idx="599">
                  <c:v>44566</c:v>
                </c:pt>
                <c:pt idx="600">
                  <c:v>44567</c:v>
                </c:pt>
                <c:pt idx="601">
                  <c:v>44568</c:v>
                </c:pt>
                <c:pt idx="602">
                  <c:v>44571</c:v>
                </c:pt>
                <c:pt idx="603">
                  <c:v>44572</c:v>
                </c:pt>
                <c:pt idx="604">
                  <c:v>44573</c:v>
                </c:pt>
                <c:pt idx="605">
                  <c:v>44574</c:v>
                </c:pt>
                <c:pt idx="606">
                  <c:v>44575</c:v>
                </c:pt>
                <c:pt idx="607">
                  <c:v>44578</c:v>
                </c:pt>
                <c:pt idx="608">
                  <c:v>44579</c:v>
                </c:pt>
                <c:pt idx="609">
                  <c:v>44580</c:v>
                </c:pt>
                <c:pt idx="610">
                  <c:v>44581</c:v>
                </c:pt>
                <c:pt idx="611">
                  <c:v>44582</c:v>
                </c:pt>
                <c:pt idx="612">
                  <c:v>44585</c:v>
                </c:pt>
                <c:pt idx="613">
                  <c:v>44586</c:v>
                </c:pt>
                <c:pt idx="614">
                  <c:v>44587</c:v>
                </c:pt>
                <c:pt idx="615">
                  <c:v>44588</c:v>
                </c:pt>
                <c:pt idx="616">
                  <c:v>44589</c:v>
                </c:pt>
                <c:pt idx="617">
                  <c:v>44592</c:v>
                </c:pt>
                <c:pt idx="618">
                  <c:v>44593</c:v>
                </c:pt>
                <c:pt idx="619">
                  <c:v>44594</c:v>
                </c:pt>
                <c:pt idx="620">
                  <c:v>44595</c:v>
                </c:pt>
                <c:pt idx="621">
                  <c:v>44596</c:v>
                </c:pt>
                <c:pt idx="622">
                  <c:v>44599</c:v>
                </c:pt>
                <c:pt idx="623">
                  <c:v>44600</c:v>
                </c:pt>
                <c:pt idx="624">
                  <c:v>44601</c:v>
                </c:pt>
                <c:pt idx="625">
                  <c:v>44602</c:v>
                </c:pt>
                <c:pt idx="626">
                  <c:v>44603</c:v>
                </c:pt>
                <c:pt idx="627">
                  <c:v>44606</c:v>
                </c:pt>
                <c:pt idx="628">
                  <c:v>44607</c:v>
                </c:pt>
                <c:pt idx="629">
                  <c:v>44608</c:v>
                </c:pt>
                <c:pt idx="630">
                  <c:v>44609</c:v>
                </c:pt>
                <c:pt idx="631">
                  <c:v>44610</c:v>
                </c:pt>
                <c:pt idx="632">
                  <c:v>44613</c:v>
                </c:pt>
                <c:pt idx="633">
                  <c:v>44614</c:v>
                </c:pt>
                <c:pt idx="634">
                  <c:v>44615</c:v>
                </c:pt>
                <c:pt idx="635">
                  <c:v>44616</c:v>
                </c:pt>
                <c:pt idx="636">
                  <c:v>44617</c:v>
                </c:pt>
                <c:pt idx="637">
                  <c:v>44620</c:v>
                </c:pt>
                <c:pt idx="638">
                  <c:v>44621</c:v>
                </c:pt>
                <c:pt idx="639">
                  <c:v>44622</c:v>
                </c:pt>
                <c:pt idx="640">
                  <c:v>44623</c:v>
                </c:pt>
                <c:pt idx="641">
                  <c:v>44624</c:v>
                </c:pt>
                <c:pt idx="642">
                  <c:v>44628</c:v>
                </c:pt>
                <c:pt idx="643">
                  <c:v>44629</c:v>
                </c:pt>
                <c:pt idx="644">
                  <c:v>44631</c:v>
                </c:pt>
                <c:pt idx="645">
                  <c:v>44634</c:v>
                </c:pt>
                <c:pt idx="646">
                  <c:v>44635</c:v>
                </c:pt>
                <c:pt idx="647">
                  <c:v>44636</c:v>
                </c:pt>
                <c:pt idx="648">
                  <c:v>44637</c:v>
                </c:pt>
                <c:pt idx="649">
                  <c:v>44638</c:v>
                </c:pt>
                <c:pt idx="650">
                  <c:v>44641</c:v>
                </c:pt>
                <c:pt idx="651">
                  <c:v>44642</c:v>
                </c:pt>
                <c:pt idx="652">
                  <c:v>44643</c:v>
                </c:pt>
                <c:pt idx="653">
                  <c:v>44644</c:v>
                </c:pt>
                <c:pt idx="654">
                  <c:v>44645</c:v>
                </c:pt>
                <c:pt idx="655">
                  <c:v>44648</c:v>
                </c:pt>
                <c:pt idx="656">
                  <c:v>44649</c:v>
                </c:pt>
                <c:pt idx="657">
                  <c:v>44650</c:v>
                </c:pt>
                <c:pt idx="658">
                  <c:v>44651</c:v>
                </c:pt>
                <c:pt idx="659">
                  <c:v>44652</c:v>
                </c:pt>
                <c:pt idx="660">
                  <c:v>44655</c:v>
                </c:pt>
                <c:pt idx="661">
                  <c:v>44656</c:v>
                </c:pt>
                <c:pt idx="662">
                  <c:v>44657</c:v>
                </c:pt>
                <c:pt idx="663">
                  <c:v>44658</c:v>
                </c:pt>
                <c:pt idx="664">
                  <c:v>44659</c:v>
                </c:pt>
                <c:pt idx="665">
                  <c:v>44662</c:v>
                </c:pt>
                <c:pt idx="666">
                  <c:v>44663</c:v>
                </c:pt>
                <c:pt idx="667">
                  <c:v>44664</c:v>
                </c:pt>
                <c:pt idx="668">
                  <c:v>44665</c:v>
                </c:pt>
                <c:pt idx="669">
                  <c:v>44670</c:v>
                </c:pt>
                <c:pt idx="670">
                  <c:v>44671</c:v>
                </c:pt>
                <c:pt idx="671">
                  <c:v>44672</c:v>
                </c:pt>
                <c:pt idx="672">
                  <c:v>44673</c:v>
                </c:pt>
                <c:pt idx="673">
                  <c:v>44676</c:v>
                </c:pt>
                <c:pt idx="674">
                  <c:v>44677</c:v>
                </c:pt>
                <c:pt idx="675">
                  <c:v>44678</c:v>
                </c:pt>
                <c:pt idx="676">
                  <c:v>44679</c:v>
                </c:pt>
                <c:pt idx="677">
                  <c:v>44680</c:v>
                </c:pt>
                <c:pt idx="678">
                  <c:v>44683</c:v>
                </c:pt>
                <c:pt idx="679">
                  <c:v>44684</c:v>
                </c:pt>
                <c:pt idx="680">
                  <c:v>44685</c:v>
                </c:pt>
                <c:pt idx="681">
                  <c:v>44686</c:v>
                </c:pt>
                <c:pt idx="682">
                  <c:v>44687</c:v>
                </c:pt>
                <c:pt idx="683">
                  <c:v>44690</c:v>
                </c:pt>
                <c:pt idx="684">
                  <c:v>44691</c:v>
                </c:pt>
                <c:pt idx="685">
                  <c:v>44692</c:v>
                </c:pt>
                <c:pt idx="686">
                  <c:v>44693</c:v>
                </c:pt>
                <c:pt idx="687">
                  <c:v>44694</c:v>
                </c:pt>
                <c:pt idx="688">
                  <c:v>44697</c:v>
                </c:pt>
                <c:pt idx="689">
                  <c:v>44698</c:v>
                </c:pt>
                <c:pt idx="690">
                  <c:v>44699</c:v>
                </c:pt>
                <c:pt idx="691">
                  <c:v>44700</c:v>
                </c:pt>
                <c:pt idx="692">
                  <c:v>44701</c:v>
                </c:pt>
                <c:pt idx="693">
                  <c:v>44704</c:v>
                </c:pt>
                <c:pt idx="694">
                  <c:v>44705</c:v>
                </c:pt>
                <c:pt idx="695">
                  <c:v>44706</c:v>
                </c:pt>
                <c:pt idx="696">
                  <c:v>44707</c:v>
                </c:pt>
                <c:pt idx="697">
                  <c:v>44708</c:v>
                </c:pt>
                <c:pt idx="698">
                  <c:v>44711</c:v>
                </c:pt>
                <c:pt idx="699">
                  <c:v>44712</c:v>
                </c:pt>
                <c:pt idx="700">
                  <c:v>44713</c:v>
                </c:pt>
                <c:pt idx="701">
                  <c:v>44714</c:v>
                </c:pt>
                <c:pt idx="702">
                  <c:v>44715</c:v>
                </c:pt>
                <c:pt idx="703">
                  <c:v>44718</c:v>
                </c:pt>
                <c:pt idx="704">
                  <c:v>44719</c:v>
                </c:pt>
                <c:pt idx="705">
                  <c:v>44720</c:v>
                </c:pt>
                <c:pt idx="706">
                  <c:v>44721</c:v>
                </c:pt>
                <c:pt idx="707">
                  <c:v>44722</c:v>
                </c:pt>
                <c:pt idx="708">
                  <c:v>44725</c:v>
                </c:pt>
                <c:pt idx="709">
                  <c:v>44726</c:v>
                </c:pt>
                <c:pt idx="710">
                  <c:v>44727</c:v>
                </c:pt>
                <c:pt idx="711">
                  <c:v>44728</c:v>
                </c:pt>
                <c:pt idx="712">
                  <c:v>44729</c:v>
                </c:pt>
                <c:pt idx="713">
                  <c:v>44732</c:v>
                </c:pt>
                <c:pt idx="714">
                  <c:v>44733</c:v>
                </c:pt>
                <c:pt idx="715">
                  <c:v>44734</c:v>
                </c:pt>
                <c:pt idx="716">
                  <c:v>44735</c:v>
                </c:pt>
                <c:pt idx="717">
                  <c:v>44736</c:v>
                </c:pt>
                <c:pt idx="718">
                  <c:v>44739</c:v>
                </c:pt>
                <c:pt idx="719">
                  <c:v>44740</c:v>
                </c:pt>
                <c:pt idx="720">
                  <c:v>44741</c:v>
                </c:pt>
                <c:pt idx="721">
                  <c:v>44742</c:v>
                </c:pt>
                <c:pt idx="722">
                  <c:v>44743</c:v>
                </c:pt>
                <c:pt idx="723">
                  <c:v>44746</c:v>
                </c:pt>
                <c:pt idx="724">
                  <c:v>44747</c:v>
                </c:pt>
                <c:pt idx="725">
                  <c:v>44748</c:v>
                </c:pt>
                <c:pt idx="726">
                  <c:v>44749</c:v>
                </c:pt>
                <c:pt idx="727">
                  <c:v>44750</c:v>
                </c:pt>
                <c:pt idx="728">
                  <c:v>44753</c:v>
                </c:pt>
                <c:pt idx="729">
                  <c:v>44754</c:v>
                </c:pt>
                <c:pt idx="730">
                  <c:v>44755</c:v>
                </c:pt>
                <c:pt idx="731">
                  <c:v>44756</c:v>
                </c:pt>
                <c:pt idx="732">
                  <c:v>44757</c:v>
                </c:pt>
                <c:pt idx="733">
                  <c:v>44760</c:v>
                </c:pt>
                <c:pt idx="734">
                  <c:v>44761</c:v>
                </c:pt>
                <c:pt idx="735">
                  <c:v>44762</c:v>
                </c:pt>
                <c:pt idx="736">
                  <c:v>44763</c:v>
                </c:pt>
                <c:pt idx="737">
                  <c:v>44764</c:v>
                </c:pt>
                <c:pt idx="738">
                  <c:v>44767</c:v>
                </c:pt>
                <c:pt idx="739">
                  <c:v>44768</c:v>
                </c:pt>
                <c:pt idx="740">
                  <c:v>44769</c:v>
                </c:pt>
                <c:pt idx="741">
                  <c:v>44770</c:v>
                </c:pt>
                <c:pt idx="742">
                  <c:v>44773</c:v>
                </c:pt>
                <c:pt idx="743">
                  <c:v>44774</c:v>
                </c:pt>
                <c:pt idx="744">
                  <c:v>44775</c:v>
                </c:pt>
                <c:pt idx="745">
                  <c:v>44776</c:v>
                </c:pt>
                <c:pt idx="746">
                  <c:v>44777</c:v>
                </c:pt>
                <c:pt idx="747">
                  <c:v>44778</c:v>
                </c:pt>
                <c:pt idx="748">
                  <c:v>44781</c:v>
                </c:pt>
                <c:pt idx="749">
                  <c:v>44782</c:v>
                </c:pt>
                <c:pt idx="750">
                  <c:v>44783</c:v>
                </c:pt>
                <c:pt idx="751">
                  <c:v>44784</c:v>
                </c:pt>
                <c:pt idx="752">
                  <c:v>44785</c:v>
                </c:pt>
                <c:pt idx="753">
                  <c:v>44788</c:v>
                </c:pt>
                <c:pt idx="754">
                  <c:v>44789</c:v>
                </c:pt>
                <c:pt idx="755">
                  <c:v>44790</c:v>
                </c:pt>
                <c:pt idx="756">
                  <c:v>44791</c:v>
                </c:pt>
                <c:pt idx="757">
                  <c:v>44792</c:v>
                </c:pt>
                <c:pt idx="758">
                  <c:v>44795</c:v>
                </c:pt>
                <c:pt idx="759">
                  <c:v>44796</c:v>
                </c:pt>
                <c:pt idx="760">
                  <c:v>44797</c:v>
                </c:pt>
                <c:pt idx="761">
                  <c:v>44798</c:v>
                </c:pt>
                <c:pt idx="762">
                  <c:v>44799</c:v>
                </c:pt>
                <c:pt idx="763">
                  <c:v>44802</c:v>
                </c:pt>
                <c:pt idx="764">
                  <c:v>44803</c:v>
                </c:pt>
                <c:pt idx="765">
                  <c:v>44804</c:v>
                </c:pt>
              </c:numCache>
            </c:numRef>
          </c:cat>
          <c:val>
            <c:numRef>
              <c:f>Sheet1!$B$2:$B$810</c:f>
              <c:numCache>
                <c:formatCode>0.0%</c:formatCode>
                <c:ptCount val="809"/>
                <c:pt idx="0">
                  <c:v>0</c:v>
                </c:pt>
                <c:pt idx="1">
                  <c:v>-2.0214210288127532E-3</c:v>
                </c:pt>
                <c:pt idx="2">
                  <c:v>-5.7900668187020887E-3</c:v>
                </c:pt>
                <c:pt idx="3">
                  <c:v>2.925647555748867E-3</c:v>
                </c:pt>
                <c:pt idx="4">
                  <c:v>1.6560034784769417E-2</c:v>
                </c:pt>
                <c:pt idx="5">
                  <c:v>1.4546600055016734E-2</c:v>
                </c:pt>
                <c:pt idx="6">
                  <c:v>2.6739016620375811E-2</c:v>
                </c:pt>
                <c:pt idx="7">
                  <c:v>3.7487687788948731E-2</c:v>
                </c:pt>
                <c:pt idx="8">
                  <c:v>4.3701915824407855E-2</c:v>
                </c:pt>
                <c:pt idx="9">
                  <c:v>3.9630678036790101E-2</c:v>
                </c:pt>
                <c:pt idx="10">
                  <c:v>5.33928460507751E-2</c:v>
                </c:pt>
                <c:pt idx="11">
                  <c:v>5.1871899763073159E-2</c:v>
                </c:pt>
                <c:pt idx="12">
                  <c:v>4.6506881527690336E-2</c:v>
                </c:pt>
                <c:pt idx="13">
                  <c:v>4.5722449486658601E-2</c:v>
                </c:pt>
                <c:pt idx="14">
                  <c:v>4.8310010382188739E-2</c:v>
                </c:pt>
                <c:pt idx="15">
                  <c:v>4.1609505470614927E-2</c:v>
                </c:pt>
                <c:pt idx="16">
                  <c:v>3.5023470845571669E-2</c:v>
                </c:pt>
                <c:pt idx="17">
                  <c:v>2.8658390494529451E-2</c:v>
                </c:pt>
                <c:pt idx="18">
                  <c:v>2.8875795302281348E-2</c:v>
                </c:pt>
                <c:pt idx="19">
                  <c:v>2.7393005776756407E-2</c:v>
                </c:pt>
                <c:pt idx="20">
                  <c:v>3.0613259031173179E-2</c:v>
                </c:pt>
                <c:pt idx="21">
                  <c:v>3.3955525187899793E-2</c:v>
                </c:pt>
                <c:pt idx="22">
                  <c:v>3.5001286681515476E-2</c:v>
                </c:pt>
                <c:pt idx="23">
                  <c:v>2.8009725537522234E-2</c:v>
                </c:pt>
                <c:pt idx="24">
                  <c:v>1.0024580053774379E-2</c:v>
                </c:pt>
                <c:pt idx="25">
                  <c:v>1.225453222471673E-2</c:v>
                </c:pt>
                <c:pt idx="26">
                  <c:v>1.3030090600126165E-2</c:v>
                </c:pt>
                <c:pt idx="27">
                  <c:v>1.0627101949544526E-2</c:v>
                </c:pt>
                <c:pt idx="28">
                  <c:v>1.5940652924316678E-2</c:v>
                </c:pt>
                <c:pt idx="29">
                  <c:v>2.3905655187101305E-2</c:v>
                </c:pt>
                <c:pt idx="30">
                  <c:v>3.5504423522312756E-2</c:v>
                </c:pt>
                <c:pt idx="31">
                  <c:v>3.7047553974071112E-2</c:v>
                </c:pt>
                <c:pt idx="32">
                  <c:v>4.1855306008359072E-2</c:v>
                </c:pt>
                <c:pt idx="33">
                  <c:v>4.2167659038272243E-2</c:v>
                </c:pt>
                <c:pt idx="34">
                  <c:v>4.6000195220643691E-2</c:v>
                </c:pt>
                <c:pt idx="35">
                  <c:v>4.6181217999343493E-2</c:v>
                </c:pt>
                <c:pt idx="36">
                  <c:v>5.3995367946545025E-2</c:v>
                </c:pt>
                <c:pt idx="37">
                  <c:v>5.03997586362952E-2</c:v>
                </c:pt>
                <c:pt idx="38">
                  <c:v>4.7824620872636281E-2</c:v>
                </c:pt>
                <c:pt idx="39">
                  <c:v>5.5486143771130481E-2</c:v>
                </c:pt>
                <c:pt idx="40">
                  <c:v>6.3366846210501038E-2</c:v>
                </c:pt>
                <c:pt idx="41">
                  <c:v>7.3348832669287489E-2</c:v>
                </c:pt>
                <c:pt idx="42">
                  <c:v>7.0865981028102931E-2</c:v>
                </c:pt>
                <c:pt idx="43">
                  <c:v>6.9824212684017617E-2</c:v>
                </c:pt>
                <c:pt idx="44">
                  <c:v>6.69322850576346E-2</c:v>
                </c:pt>
                <c:pt idx="45">
                  <c:v>7.6271818125349444E-2</c:v>
                </c:pt>
                <c:pt idx="46">
                  <c:v>8.8140345895485916E-2</c:v>
                </c:pt>
                <c:pt idx="47">
                  <c:v>9.7492302095072425E-2</c:v>
                </c:pt>
                <c:pt idx="48">
                  <c:v>9.6952783225222605E-2</c:v>
                </c:pt>
                <c:pt idx="49">
                  <c:v>0.11391302032956796</c:v>
                </c:pt>
                <c:pt idx="50">
                  <c:v>0.12072710816111032</c:v>
                </c:pt>
                <c:pt idx="51">
                  <c:v>0.12293665090112071</c:v>
                </c:pt>
                <c:pt idx="52">
                  <c:v>0.11457499578500885</c:v>
                </c:pt>
                <c:pt idx="53">
                  <c:v>0.11284108152236616</c:v>
                </c:pt>
                <c:pt idx="54">
                  <c:v>0.11958151792924143</c:v>
                </c:pt>
                <c:pt idx="55">
                  <c:v>0.12160826315742779</c:v>
                </c:pt>
                <c:pt idx="56">
                  <c:v>0.12395978454739875</c:v>
                </c:pt>
                <c:pt idx="57">
                  <c:v>0.12243972562625904</c:v>
                </c:pt>
                <c:pt idx="58">
                  <c:v>0.11919285137497448</c:v>
                </c:pt>
                <c:pt idx="59">
                  <c:v>0.11581038751297767</c:v>
                </c:pt>
                <c:pt idx="60">
                  <c:v>0.11969305990611678</c:v>
                </c:pt>
                <c:pt idx="61">
                  <c:v>0.11872964602947844</c:v>
                </c:pt>
                <c:pt idx="62">
                  <c:v>0.11995509925195003</c:v>
                </c:pt>
                <c:pt idx="63">
                  <c:v>0.11947237184208426</c:v>
                </c:pt>
                <c:pt idx="64">
                  <c:v>0.11957237805365017</c:v>
                </c:pt>
                <c:pt idx="65">
                  <c:v>0.11972882077857561</c:v>
                </c:pt>
                <c:pt idx="66">
                  <c:v>0.11230777421845195</c:v>
                </c:pt>
                <c:pt idx="67">
                  <c:v>0.11878200065665134</c:v>
                </c:pt>
                <c:pt idx="68">
                  <c:v>0.12044758769400055</c:v>
                </c:pt>
                <c:pt idx="69">
                  <c:v>0.1269510972287542</c:v>
                </c:pt>
                <c:pt idx="70">
                  <c:v>0.12267399039869376</c:v>
                </c:pt>
                <c:pt idx="71">
                  <c:v>0.12087618574356873</c:v>
                </c:pt>
                <c:pt idx="72">
                  <c:v>0.1161509587995706</c:v>
                </c:pt>
                <c:pt idx="73">
                  <c:v>0.1252500155289149</c:v>
                </c:pt>
                <c:pt idx="74">
                  <c:v>0.13134799854471879</c:v>
                </c:pt>
                <c:pt idx="75">
                  <c:v>0.14473126103662182</c:v>
                </c:pt>
                <c:pt idx="76">
                  <c:v>0.14024651043099401</c:v>
                </c:pt>
                <c:pt idx="77">
                  <c:v>0.14106466240139137</c:v>
                </c:pt>
                <c:pt idx="78">
                  <c:v>0.14400539518869859</c:v>
                </c:pt>
                <c:pt idx="79">
                  <c:v>0.14612176443967262</c:v>
                </c:pt>
                <c:pt idx="80">
                  <c:v>0.14765424649268377</c:v>
                </c:pt>
                <c:pt idx="81">
                  <c:v>0.1539261533546894</c:v>
                </c:pt>
                <c:pt idx="82">
                  <c:v>0.15333232765122951</c:v>
                </c:pt>
                <c:pt idx="83">
                  <c:v>0.15637084823369696</c:v>
                </c:pt>
                <c:pt idx="84">
                  <c:v>0.15876727037171801</c:v>
                </c:pt>
                <c:pt idx="85">
                  <c:v>0.16264275509570236</c:v>
                </c:pt>
                <c:pt idx="86">
                  <c:v>0.1577160959420727</c:v>
                </c:pt>
                <c:pt idx="87">
                  <c:v>0.15516491707559465</c:v>
                </c:pt>
                <c:pt idx="88">
                  <c:v>0.16096563229304395</c:v>
                </c:pt>
                <c:pt idx="89">
                  <c:v>0.16420274551214376</c:v>
                </c:pt>
                <c:pt idx="90">
                  <c:v>0.16491885032788201</c:v>
                </c:pt>
                <c:pt idx="91">
                  <c:v>0.16328520848677397</c:v>
                </c:pt>
                <c:pt idx="92">
                  <c:v>0.17124577391674745</c:v>
                </c:pt>
                <c:pt idx="93">
                  <c:v>0.17477483073482825</c:v>
                </c:pt>
                <c:pt idx="94">
                  <c:v>0.16393298607721873</c:v>
                </c:pt>
                <c:pt idx="95">
                  <c:v>0.16264452982882704</c:v>
                </c:pt>
                <c:pt idx="96">
                  <c:v>0.16822429077227508</c:v>
                </c:pt>
                <c:pt idx="97">
                  <c:v>0.16831036532881383</c:v>
                </c:pt>
                <c:pt idx="98">
                  <c:v>0.16649836280869268</c:v>
                </c:pt>
                <c:pt idx="99">
                  <c:v>0.16752859538746878</c:v>
                </c:pt>
                <c:pt idx="100">
                  <c:v>0.16229313267017464</c:v>
                </c:pt>
                <c:pt idx="101">
                  <c:v>0.16008891412953785</c:v>
                </c:pt>
                <c:pt idx="102">
                  <c:v>0.14872263583363643</c:v>
                </c:pt>
                <c:pt idx="103">
                  <c:v>0.15444526279360749</c:v>
                </c:pt>
                <c:pt idx="104">
                  <c:v>0.15204671097583722</c:v>
                </c:pt>
                <c:pt idx="105">
                  <c:v>0.15035982714099361</c:v>
                </c:pt>
                <c:pt idx="106">
                  <c:v>0.14496907527530567</c:v>
                </c:pt>
                <c:pt idx="107">
                  <c:v>0.15964878031466023</c:v>
                </c:pt>
                <c:pt idx="108">
                  <c:v>0.17637741474625757</c:v>
                </c:pt>
                <c:pt idx="109">
                  <c:v>0.16961301944220142</c:v>
                </c:pt>
                <c:pt idx="110">
                  <c:v>0.17308883426654709</c:v>
                </c:pt>
                <c:pt idx="111">
                  <c:v>0.16502888378160141</c:v>
                </c:pt>
                <c:pt idx="112">
                  <c:v>0.16782941265207252</c:v>
                </c:pt>
                <c:pt idx="113">
                  <c:v>0.17214467624430996</c:v>
                </c:pt>
                <c:pt idx="114">
                  <c:v>0.17589113787014288</c:v>
                </c:pt>
                <c:pt idx="115">
                  <c:v>0.17686901582174586</c:v>
                </c:pt>
                <c:pt idx="116">
                  <c:v>0.17568881829394911</c:v>
                </c:pt>
                <c:pt idx="117">
                  <c:v>0.17840504734100615</c:v>
                </c:pt>
                <c:pt idx="118">
                  <c:v>0.18149663244389647</c:v>
                </c:pt>
                <c:pt idx="119">
                  <c:v>0.18707728075390673</c:v>
                </c:pt>
                <c:pt idx="120">
                  <c:v>0.18318174154561517</c:v>
                </c:pt>
                <c:pt idx="121">
                  <c:v>0.17728164127319346</c:v>
                </c:pt>
                <c:pt idx="122">
                  <c:v>0.15150098054005134</c:v>
                </c:pt>
                <c:pt idx="123">
                  <c:v>0.14025360936349207</c:v>
                </c:pt>
                <c:pt idx="124">
                  <c:v>0.13419555784298942</c:v>
                </c:pt>
                <c:pt idx="125">
                  <c:v>0.10230182886248484</c:v>
                </c:pt>
                <c:pt idx="126">
                  <c:v>9.425430150941061E-2</c:v>
                </c:pt>
                <c:pt idx="127">
                  <c:v>9.3296832988739364E-2</c:v>
                </c:pt>
                <c:pt idx="128">
                  <c:v>9.4998802055140885E-2</c:v>
                </c:pt>
                <c:pt idx="129">
                  <c:v>9.2331378169008049E-2</c:v>
                </c:pt>
                <c:pt idx="130">
                  <c:v>7.7555837540929762E-2</c:v>
                </c:pt>
                <c:pt idx="131">
                  <c:v>6.2774972713478316E-2</c:v>
                </c:pt>
                <c:pt idx="132">
                  <c:v>1.9601927360173299E-3</c:v>
                </c:pt>
                <c:pt idx="133">
                  <c:v>9.75748271853627E-3</c:v>
                </c:pt>
                <c:pt idx="134">
                  <c:v>-8.3412456851794659E-4</c:v>
                </c:pt>
                <c:pt idx="135">
                  <c:v>-5.9713558073704598E-2</c:v>
                </c:pt>
                <c:pt idx="136">
                  <c:v>-4.2466701569751408E-2</c:v>
                </c:pt>
                <c:pt idx="137">
                  <c:v>-8.6778238222427251E-2</c:v>
                </c:pt>
                <c:pt idx="138">
                  <c:v>-8.9773987736594063E-2</c:v>
                </c:pt>
                <c:pt idx="139">
                  <c:v>-9.7668000674398625E-2</c:v>
                </c:pt>
                <c:pt idx="140">
                  <c:v>-8.5860701197057465E-2</c:v>
                </c:pt>
                <c:pt idx="141">
                  <c:v>-6.4829226305094356E-2</c:v>
                </c:pt>
                <c:pt idx="142">
                  <c:v>-8.102100396652856E-2</c:v>
                </c:pt>
                <c:pt idx="143">
                  <c:v>-4.8735946332070346E-2</c:v>
                </c:pt>
                <c:pt idx="144">
                  <c:v>-3.8708704178609055E-2</c:v>
                </c:pt>
                <c:pt idx="145">
                  <c:v>-3.7337722839927867E-2</c:v>
                </c:pt>
                <c:pt idx="146">
                  <c:v>-5.138651025352059E-2</c:v>
                </c:pt>
                <c:pt idx="147">
                  <c:v>-5.5510990034873475E-2</c:v>
                </c:pt>
                <c:pt idx="148">
                  <c:v>-3.7024393706796221E-2</c:v>
                </c:pt>
                <c:pt idx="149">
                  <c:v>-4.6728723168253605E-2</c:v>
                </c:pt>
                <c:pt idx="150">
                  <c:v>-4.5562723505452873E-2</c:v>
                </c:pt>
                <c:pt idx="151">
                  <c:v>-5.0145971799490541E-2</c:v>
                </c:pt>
                <c:pt idx="152">
                  <c:v>-2.9844799588261917E-2</c:v>
                </c:pt>
                <c:pt idx="153">
                  <c:v>-1.6427817166993486E-2</c:v>
                </c:pt>
                <c:pt idx="154">
                  <c:v>-1.0325397318378227E-2</c:v>
                </c:pt>
                <c:pt idx="155">
                  <c:v>7.2710816111027921E-3</c:v>
                </c:pt>
                <c:pt idx="156">
                  <c:v>2.1013727560718065E-2</c:v>
                </c:pt>
                <c:pt idx="157">
                  <c:v>6.0607136201906719E-4</c:v>
                </c:pt>
                <c:pt idx="158">
                  <c:v>3.6799091336641165E-3</c:v>
                </c:pt>
                <c:pt idx="159">
                  <c:v>2.129857222720144E-2</c:v>
                </c:pt>
                <c:pt idx="160">
                  <c:v>1.9173329310604892E-2</c:v>
                </c:pt>
                <c:pt idx="161">
                  <c:v>-1.0293452122136504E-3</c:v>
                </c:pt>
                <c:pt idx="162">
                  <c:v>1.4967211805524849E-2</c:v>
                </c:pt>
                <c:pt idx="163">
                  <c:v>2.695997089437685E-2</c:v>
                </c:pt>
                <c:pt idx="164">
                  <c:v>2.6952871961878788E-2</c:v>
                </c:pt>
                <c:pt idx="165">
                  <c:v>4.4788052496605779E-2</c:v>
                </c:pt>
                <c:pt idx="166">
                  <c:v>4.9735121081167399E-2</c:v>
                </c:pt>
                <c:pt idx="167">
                  <c:v>6.4172575049027181E-2</c:v>
                </c:pt>
                <c:pt idx="168">
                  <c:v>4.3851525826803961E-2</c:v>
                </c:pt>
                <c:pt idx="169">
                  <c:v>2.8409927857098616E-2</c:v>
                </c:pt>
                <c:pt idx="170">
                  <c:v>3.5894864809704163E-2</c:v>
                </c:pt>
                <c:pt idx="171">
                  <c:v>3.8673209516119078E-2</c:v>
                </c:pt>
                <c:pt idx="172">
                  <c:v>4.2409910109767246E-2</c:v>
                </c:pt>
                <c:pt idx="173">
                  <c:v>5.0432591199098598E-2</c:v>
                </c:pt>
                <c:pt idx="174">
                  <c:v>4.8894784946713621E-2</c:v>
                </c:pt>
                <c:pt idx="175">
                  <c:v>3.5917048973760801E-2</c:v>
                </c:pt>
                <c:pt idx="176">
                  <c:v>2.1493792870897144E-2</c:v>
                </c:pt>
                <c:pt idx="177">
                  <c:v>1.3532340074361215E-2</c:v>
                </c:pt>
                <c:pt idx="178">
                  <c:v>1.7192727143655828E-2</c:v>
                </c:pt>
                <c:pt idx="179">
                  <c:v>3.8872866992625932E-2</c:v>
                </c:pt>
                <c:pt idx="180">
                  <c:v>3.9981187828880271E-2</c:v>
                </c:pt>
                <c:pt idx="181">
                  <c:v>4.6905309114142035E-2</c:v>
                </c:pt>
                <c:pt idx="182">
                  <c:v>4.4407372241399345E-2</c:v>
                </c:pt>
                <c:pt idx="183">
                  <c:v>4.981942090458169E-2</c:v>
                </c:pt>
                <c:pt idx="184">
                  <c:v>5.3276601031120085E-2</c:v>
                </c:pt>
                <c:pt idx="185">
                  <c:v>6.7601359445573328E-2</c:v>
                </c:pt>
                <c:pt idx="186">
                  <c:v>7.9664220492843274E-2</c:v>
                </c:pt>
                <c:pt idx="187">
                  <c:v>7.8004845021429903E-2</c:v>
                </c:pt>
                <c:pt idx="188">
                  <c:v>7.8078851392721749E-2</c:v>
                </c:pt>
                <c:pt idx="189">
                  <c:v>9.420904581473577E-2</c:v>
                </c:pt>
                <c:pt idx="190">
                  <c:v>0.10150586105614368</c:v>
                </c:pt>
                <c:pt idx="191">
                  <c:v>0.11522099864232915</c:v>
                </c:pt>
                <c:pt idx="192">
                  <c:v>0.1191050020853115</c:v>
                </c:pt>
                <c:pt idx="193">
                  <c:v>0.14483774502409208</c:v>
                </c:pt>
                <c:pt idx="194">
                  <c:v>0.15315946864490271</c:v>
                </c:pt>
                <c:pt idx="195">
                  <c:v>0.13508736123805387</c:v>
                </c:pt>
                <c:pt idx="196">
                  <c:v>0.12363412101905191</c:v>
                </c:pt>
                <c:pt idx="197">
                  <c:v>8.4022965046631093E-2</c:v>
                </c:pt>
                <c:pt idx="198">
                  <c:v>8.8003691444898946E-2</c:v>
                </c:pt>
                <c:pt idx="199">
                  <c:v>8.8146557461421748E-2</c:v>
                </c:pt>
                <c:pt idx="200">
                  <c:v>0.10397983903170571</c:v>
                </c:pt>
                <c:pt idx="201">
                  <c:v>0.10393635807015533</c:v>
                </c:pt>
                <c:pt idx="202">
                  <c:v>0.10123610162121865</c:v>
                </c:pt>
                <c:pt idx="203">
                  <c:v>9.3437036905575255E-2</c:v>
                </c:pt>
                <c:pt idx="204">
                  <c:v>9.8028271498673547E-2</c:v>
                </c:pt>
                <c:pt idx="205">
                  <c:v>8.3426654716797E-2</c:v>
                </c:pt>
                <c:pt idx="206">
                  <c:v>8.413921006628633E-2</c:v>
                </c:pt>
                <c:pt idx="207">
                  <c:v>7.9449477784778288E-2</c:v>
                </c:pt>
                <c:pt idx="208">
                  <c:v>8.4964904652462758E-2</c:v>
                </c:pt>
                <c:pt idx="209">
                  <c:v>9.6229402003673803E-2</c:v>
                </c:pt>
                <c:pt idx="210">
                  <c:v>9.7820627723106179E-2</c:v>
                </c:pt>
                <c:pt idx="211">
                  <c:v>0.10754971471165042</c:v>
                </c:pt>
                <c:pt idx="212">
                  <c:v>0.11032628468494066</c:v>
                </c:pt>
                <c:pt idx="213">
                  <c:v>0.12777102393227624</c:v>
                </c:pt>
                <c:pt idx="214">
                  <c:v>0.12705669384966245</c:v>
                </c:pt>
                <c:pt idx="215">
                  <c:v>0.12431473117230007</c:v>
                </c:pt>
                <c:pt idx="216">
                  <c:v>0.11059870621955237</c:v>
                </c:pt>
                <c:pt idx="217">
                  <c:v>0.12282484271427685</c:v>
                </c:pt>
                <c:pt idx="218">
                  <c:v>0.12515506730675385</c:v>
                </c:pt>
                <c:pt idx="219">
                  <c:v>0.12296149716486382</c:v>
                </c:pt>
                <c:pt idx="220">
                  <c:v>0.13032220279875428</c:v>
                </c:pt>
                <c:pt idx="221">
                  <c:v>0.12707000434809612</c:v>
                </c:pt>
                <c:pt idx="222">
                  <c:v>0.12577977336657997</c:v>
                </c:pt>
                <c:pt idx="223">
                  <c:v>0.14479515142910393</c:v>
                </c:pt>
                <c:pt idx="224">
                  <c:v>0.143428606923234</c:v>
                </c:pt>
                <c:pt idx="225">
                  <c:v>0.14473747260255743</c:v>
                </c:pt>
                <c:pt idx="226">
                  <c:v>0.14390334803403948</c:v>
                </c:pt>
                <c:pt idx="227">
                  <c:v>0.13329488078230245</c:v>
                </c:pt>
                <c:pt idx="228">
                  <c:v>0.12935231114621137</c:v>
                </c:pt>
                <c:pt idx="229">
                  <c:v>0.12309637688232655</c:v>
                </c:pt>
                <c:pt idx="230">
                  <c:v>0.12676120078443209</c:v>
                </c:pt>
                <c:pt idx="231">
                  <c:v>0.11596017498868627</c:v>
                </c:pt>
                <c:pt idx="232">
                  <c:v>0.11747242508407818</c:v>
                </c:pt>
                <c:pt idx="233">
                  <c:v>0.12387903419023383</c:v>
                </c:pt>
                <c:pt idx="234">
                  <c:v>0.12336205443106496</c:v>
                </c:pt>
                <c:pt idx="235">
                  <c:v>0.13257522650031506</c:v>
                </c:pt>
                <c:pt idx="236">
                  <c:v>0.1272134027845564</c:v>
                </c:pt>
                <c:pt idx="237">
                  <c:v>0.13001073713540334</c:v>
                </c:pt>
                <c:pt idx="238">
                  <c:v>0.13866726416015185</c:v>
                </c:pt>
                <c:pt idx="239">
                  <c:v>0.14934627705358805</c:v>
                </c:pt>
                <c:pt idx="240">
                  <c:v>0.15815827070004351</c:v>
                </c:pt>
                <c:pt idx="241">
                  <c:v>0.16643704577924101</c:v>
                </c:pt>
                <c:pt idx="242">
                  <c:v>0.16080936704143123</c:v>
                </c:pt>
                <c:pt idx="243">
                  <c:v>0.16285678791051805</c:v>
                </c:pt>
                <c:pt idx="244">
                  <c:v>0.15687868811727435</c:v>
                </c:pt>
                <c:pt idx="245">
                  <c:v>0.15800803954105391</c:v>
                </c:pt>
                <c:pt idx="246">
                  <c:v>0.16046968312140075</c:v>
                </c:pt>
                <c:pt idx="247">
                  <c:v>0.16160897305067756</c:v>
                </c:pt>
                <c:pt idx="248">
                  <c:v>0.16900836786668205</c:v>
                </c:pt>
                <c:pt idx="249">
                  <c:v>0.16753764652640357</c:v>
                </c:pt>
                <c:pt idx="250">
                  <c:v>0.16753764652640357</c:v>
                </c:pt>
                <c:pt idx="251">
                  <c:v>0.18350208087458841</c:v>
                </c:pt>
                <c:pt idx="252">
                  <c:v>0.18392712945790768</c:v>
                </c:pt>
                <c:pt idx="253">
                  <c:v>0.18679811523342171</c:v>
                </c:pt>
                <c:pt idx="254">
                  <c:v>0.17887446425243803</c:v>
                </c:pt>
                <c:pt idx="255">
                  <c:v>0.16444588395020121</c:v>
                </c:pt>
                <c:pt idx="256">
                  <c:v>0.17916374575173255</c:v>
                </c:pt>
                <c:pt idx="257">
                  <c:v>0.18065895840912916</c:v>
                </c:pt>
                <c:pt idx="258">
                  <c:v>0.16013949402358629</c:v>
                </c:pt>
                <c:pt idx="259">
                  <c:v>0.16923233918699476</c:v>
                </c:pt>
                <c:pt idx="260">
                  <c:v>0.16700504911573932</c:v>
                </c:pt>
                <c:pt idx="261">
                  <c:v>0.16888804096084042</c:v>
                </c:pt>
                <c:pt idx="262">
                  <c:v>0.17737925159504142</c:v>
                </c:pt>
                <c:pt idx="263">
                  <c:v>0.18117185628211163</c:v>
                </c:pt>
                <c:pt idx="264">
                  <c:v>0.18457668178147713</c:v>
                </c:pt>
                <c:pt idx="265">
                  <c:v>0.1806349995119485</c:v>
                </c:pt>
                <c:pt idx="266">
                  <c:v>0.17519011828596276</c:v>
                </c:pt>
                <c:pt idx="267">
                  <c:v>0.15352506366855101</c:v>
                </c:pt>
                <c:pt idx="268">
                  <c:v>0.15249305635665045</c:v>
                </c:pt>
                <c:pt idx="269">
                  <c:v>0.1477731536120257</c:v>
                </c:pt>
                <c:pt idx="270">
                  <c:v>0.14485105552252575</c:v>
                </c:pt>
                <c:pt idx="271">
                  <c:v>0.14910509082196777</c:v>
                </c:pt>
                <c:pt idx="272">
                  <c:v>0.16071095808967728</c:v>
                </c:pt>
                <c:pt idx="273">
                  <c:v>0.14823813369064642</c:v>
                </c:pt>
                <c:pt idx="274">
                  <c:v>0.16046382650208968</c:v>
                </c:pt>
                <c:pt idx="275">
                  <c:v>0.16079880737934049</c:v>
                </c:pt>
                <c:pt idx="276">
                  <c:v>0.15857861624058289</c:v>
                </c:pt>
                <c:pt idx="277">
                  <c:v>0.16861206995997979</c:v>
                </c:pt>
                <c:pt idx="278">
                  <c:v>0.17451128286583906</c:v>
                </c:pt>
                <c:pt idx="279">
                  <c:v>0.17778034128117981</c:v>
                </c:pt>
                <c:pt idx="280">
                  <c:v>0.18253218922204573</c:v>
                </c:pt>
                <c:pt idx="281">
                  <c:v>0.18392890419103236</c:v>
                </c:pt>
                <c:pt idx="282">
                  <c:v>0.18903836085648629</c:v>
                </c:pt>
                <c:pt idx="283">
                  <c:v>0.18622008465477013</c:v>
                </c:pt>
                <c:pt idx="284">
                  <c:v>0.19102322238293423</c:v>
                </c:pt>
                <c:pt idx="285">
                  <c:v>0.17919569094797372</c:v>
                </c:pt>
                <c:pt idx="286">
                  <c:v>0.17956252828480923</c:v>
                </c:pt>
                <c:pt idx="287">
                  <c:v>0.17618219410256186</c:v>
                </c:pt>
                <c:pt idx="288">
                  <c:v>0.17368434596647542</c:v>
                </c:pt>
                <c:pt idx="289">
                  <c:v>0.17227689386208556</c:v>
                </c:pt>
                <c:pt idx="290">
                  <c:v>0.17306842483561535</c:v>
                </c:pt>
                <c:pt idx="291">
                  <c:v>0.17416121675703033</c:v>
                </c:pt>
                <c:pt idx="292">
                  <c:v>0.1654352976671134</c:v>
                </c:pt>
                <c:pt idx="293">
                  <c:v>0.15354840140913817</c:v>
                </c:pt>
                <c:pt idx="294">
                  <c:v>0.13590995004126261</c:v>
                </c:pt>
                <c:pt idx="295">
                  <c:v>0.13939375116466879</c:v>
                </c:pt>
                <c:pt idx="296">
                  <c:v>0.14055061095187815</c:v>
                </c:pt>
                <c:pt idx="297">
                  <c:v>0.15368390228319417</c:v>
                </c:pt>
                <c:pt idx="298">
                  <c:v>0.16636596771760459</c:v>
                </c:pt>
                <c:pt idx="299">
                  <c:v>0.16643535978277257</c:v>
                </c:pt>
                <c:pt idx="300">
                  <c:v>0.18026993690823745</c:v>
                </c:pt>
                <c:pt idx="301">
                  <c:v>0.18187642533254067</c:v>
                </c:pt>
                <c:pt idx="302">
                  <c:v>0.22544674469576642</c:v>
                </c:pt>
                <c:pt idx="303">
                  <c:v>0.23414409058237884</c:v>
                </c:pt>
                <c:pt idx="304">
                  <c:v>0.2394691773224602</c:v>
                </c:pt>
                <c:pt idx="305">
                  <c:v>0.24023754802871533</c:v>
                </c:pt>
                <c:pt idx="306">
                  <c:v>0.24822402456230641</c:v>
                </c:pt>
                <c:pt idx="307">
                  <c:v>0.27365231203357809</c:v>
                </c:pt>
                <c:pt idx="308">
                  <c:v>0.27093883382286399</c:v>
                </c:pt>
                <c:pt idx="309">
                  <c:v>0.27592219569982168</c:v>
                </c:pt>
                <c:pt idx="310">
                  <c:v>0.27125908441518121</c:v>
                </c:pt>
                <c:pt idx="311">
                  <c:v>0.27207989848526526</c:v>
                </c:pt>
                <c:pt idx="312">
                  <c:v>0.28183205700442793</c:v>
                </c:pt>
                <c:pt idx="313">
                  <c:v>0.29745858216570675</c:v>
                </c:pt>
                <c:pt idx="314">
                  <c:v>0.31050375799739105</c:v>
                </c:pt>
                <c:pt idx="315">
                  <c:v>0.31495478867365323</c:v>
                </c:pt>
                <c:pt idx="316">
                  <c:v>0.31720160080927839</c:v>
                </c:pt>
                <c:pt idx="317">
                  <c:v>0.3150370475539741</c:v>
                </c:pt>
                <c:pt idx="318">
                  <c:v>0.32098000763135248</c:v>
                </c:pt>
                <c:pt idx="319">
                  <c:v>0.31926117860026815</c:v>
                </c:pt>
                <c:pt idx="320">
                  <c:v>0.32138109731749087</c:v>
                </c:pt>
                <c:pt idx="321">
                  <c:v>0.32630420700487162</c:v>
                </c:pt>
                <c:pt idx="322">
                  <c:v>0.32561206108631424</c:v>
                </c:pt>
                <c:pt idx="323">
                  <c:v>0.32596079614527973</c:v>
                </c:pt>
                <c:pt idx="324">
                  <c:v>0.32533254061920447</c:v>
                </c:pt>
                <c:pt idx="325">
                  <c:v>0.32530858172202359</c:v>
                </c:pt>
                <c:pt idx="326">
                  <c:v>0.31135172548428036</c:v>
                </c:pt>
                <c:pt idx="327">
                  <c:v>0.32355159592876226</c:v>
                </c:pt>
                <c:pt idx="328">
                  <c:v>0.33069134728865146</c:v>
                </c:pt>
                <c:pt idx="329">
                  <c:v>0.33249092667690094</c:v>
                </c:pt>
                <c:pt idx="330">
                  <c:v>0.33306239074299193</c:v>
                </c:pt>
                <c:pt idx="331">
                  <c:v>0.33123885245756179</c:v>
                </c:pt>
                <c:pt idx="332">
                  <c:v>0.31324474457153517</c:v>
                </c:pt>
                <c:pt idx="333">
                  <c:v>0.319702199781708</c:v>
                </c:pt>
                <c:pt idx="334">
                  <c:v>0.33225932400415292</c:v>
                </c:pt>
                <c:pt idx="335">
                  <c:v>0.33313071796828564</c:v>
                </c:pt>
                <c:pt idx="336">
                  <c:v>0.33312361903578758</c:v>
                </c:pt>
                <c:pt idx="337">
                  <c:v>0.3444082596079614</c:v>
                </c:pt>
                <c:pt idx="338">
                  <c:v>0.34764093599425006</c:v>
                </c:pt>
                <c:pt idx="339">
                  <c:v>0.35157463196471839</c:v>
                </c:pt>
                <c:pt idx="340">
                  <c:v>0.34828871358469482</c:v>
                </c:pt>
                <c:pt idx="341">
                  <c:v>0.349722697949296</c:v>
                </c:pt>
                <c:pt idx="342">
                  <c:v>0.3644858154455024</c:v>
                </c:pt>
                <c:pt idx="343">
                  <c:v>0.38403450081194035</c:v>
                </c:pt>
                <c:pt idx="344">
                  <c:v>0.38192168102721569</c:v>
                </c:pt>
                <c:pt idx="345">
                  <c:v>0.3824638619967522</c:v>
                </c:pt>
                <c:pt idx="346">
                  <c:v>0.38975357830566226</c:v>
                </c:pt>
                <c:pt idx="347">
                  <c:v>0.382326320179603</c:v>
                </c:pt>
                <c:pt idx="348">
                  <c:v>0.3815676217688766</c:v>
                </c:pt>
                <c:pt idx="349">
                  <c:v>0.37039745148323333</c:v>
                </c:pt>
                <c:pt idx="350">
                  <c:v>0.37949917031226432</c:v>
                </c:pt>
                <c:pt idx="351">
                  <c:v>0.37554506491086403</c:v>
                </c:pt>
                <c:pt idx="352">
                  <c:v>0.38158270700043495</c:v>
                </c:pt>
                <c:pt idx="353">
                  <c:v>0.37783180854179066</c:v>
                </c:pt>
                <c:pt idx="354">
                  <c:v>0.36803794379420185</c:v>
                </c:pt>
                <c:pt idx="355">
                  <c:v>0.35439645763268346</c:v>
                </c:pt>
                <c:pt idx="356">
                  <c:v>0.36149716486383365</c:v>
                </c:pt>
                <c:pt idx="357">
                  <c:v>0.35296424800120696</c:v>
                </c:pt>
                <c:pt idx="358">
                  <c:v>0.35562368558827973</c:v>
                </c:pt>
                <c:pt idx="359">
                  <c:v>0.34988748191990626</c:v>
                </c:pt>
                <c:pt idx="360">
                  <c:v>0.35702661212320197</c:v>
                </c:pt>
                <c:pt idx="361">
                  <c:v>0.37007090058832404</c:v>
                </c:pt>
                <c:pt idx="362">
                  <c:v>0.37712191529198802</c:v>
                </c:pt>
                <c:pt idx="363">
                  <c:v>0.38686253804584148</c:v>
                </c:pt>
                <c:pt idx="364">
                  <c:v>0.39324980256094011</c:v>
                </c:pt>
                <c:pt idx="365">
                  <c:v>0.40046409271205841</c:v>
                </c:pt>
                <c:pt idx="366">
                  <c:v>0.40224769950218753</c:v>
                </c:pt>
                <c:pt idx="367">
                  <c:v>0.40041883701738357</c:v>
                </c:pt>
                <c:pt idx="368">
                  <c:v>0.40201343472975259</c:v>
                </c:pt>
                <c:pt idx="369">
                  <c:v>0.40775203428784401</c:v>
                </c:pt>
                <c:pt idx="370">
                  <c:v>0.41800848322433515</c:v>
                </c:pt>
                <c:pt idx="371">
                  <c:v>0.42011837469940461</c:v>
                </c:pt>
                <c:pt idx="372">
                  <c:v>0.41492905504334776</c:v>
                </c:pt>
                <c:pt idx="373">
                  <c:v>0.41066259661203453</c:v>
                </c:pt>
                <c:pt idx="374">
                  <c:v>0.42376811336995202</c:v>
                </c:pt>
                <c:pt idx="375">
                  <c:v>0.42370457792409466</c:v>
                </c:pt>
                <c:pt idx="376">
                  <c:v>0.41528488903481153</c:v>
                </c:pt>
                <c:pt idx="377">
                  <c:v>0.42691027836689055</c:v>
                </c:pt>
                <c:pt idx="378">
                  <c:v>0.43179150435253288</c:v>
                </c:pt>
                <c:pt idx="379">
                  <c:v>0.42936766258773851</c:v>
                </c:pt>
                <c:pt idx="380">
                  <c:v>0.43714693902904367</c:v>
                </c:pt>
                <c:pt idx="381">
                  <c:v>0.43033196383093886</c:v>
                </c:pt>
                <c:pt idx="382">
                  <c:v>0.4337181546324973</c:v>
                </c:pt>
                <c:pt idx="383">
                  <c:v>0.42576646286814634</c:v>
                </c:pt>
                <c:pt idx="384">
                  <c:v>0.42686502267221571</c:v>
                </c:pt>
                <c:pt idx="385">
                  <c:v>0.43255570443594538</c:v>
                </c:pt>
                <c:pt idx="386">
                  <c:v>0.44511016655870383</c:v>
                </c:pt>
                <c:pt idx="387">
                  <c:v>0.44668524220670314</c:v>
                </c:pt>
                <c:pt idx="388">
                  <c:v>0.45076180419369449</c:v>
                </c:pt>
                <c:pt idx="389">
                  <c:v>0.46334111258019584</c:v>
                </c:pt>
                <c:pt idx="390">
                  <c:v>0.46607668621830989</c:v>
                </c:pt>
                <c:pt idx="391">
                  <c:v>0.466440683982146</c:v>
                </c:pt>
                <c:pt idx="392">
                  <c:v>0.47773863505275393</c:v>
                </c:pt>
                <c:pt idx="393">
                  <c:v>0.47415811097406224</c:v>
                </c:pt>
                <c:pt idx="394">
                  <c:v>0.47671106457366497</c:v>
                </c:pt>
                <c:pt idx="395">
                  <c:v>0.47363900153514416</c:v>
                </c:pt>
                <c:pt idx="396">
                  <c:v>0.46959615947751843</c:v>
                </c:pt>
                <c:pt idx="397">
                  <c:v>0.46776552225959045</c:v>
                </c:pt>
                <c:pt idx="398">
                  <c:v>0.47053943013319399</c:v>
                </c:pt>
                <c:pt idx="399">
                  <c:v>0.48045308936668651</c:v>
                </c:pt>
                <c:pt idx="400">
                  <c:v>0.48899736452131015</c:v>
                </c:pt>
                <c:pt idx="401">
                  <c:v>0.50181288988668338</c:v>
                </c:pt>
                <c:pt idx="402">
                  <c:v>0.50019486569707095</c:v>
                </c:pt>
                <c:pt idx="403">
                  <c:v>0.50058388719796287</c:v>
                </c:pt>
                <c:pt idx="404">
                  <c:v>0.49914724073367478</c:v>
                </c:pt>
                <c:pt idx="405">
                  <c:v>0.50258401142928144</c:v>
                </c:pt>
                <c:pt idx="406">
                  <c:v>0.50226810893311935</c:v>
                </c:pt>
                <c:pt idx="407">
                  <c:v>0.50083944876789155</c:v>
                </c:pt>
                <c:pt idx="408">
                  <c:v>0.49984116138535661</c:v>
                </c:pt>
                <c:pt idx="409">
                  <c:v>0.50645115490758075</c:v>
                </c:pt>
                <c:pt idx="410">
                  <c:v>0.50441056676102347</c:v>
                </c:pt>
                <c:pt idx="411">
                  <c:v>0.50265500075426162</c:v>
                </c:pt>
                <c:pt idx="412">
                  <c:v>0.51261746514867834</c:v>
                </c:pt>
                <c:pt idx="413">
                  <c:v>0.5175902673635453</c:v>
                </c:pt>
                <c:pt idx="414">
                  <c:v>0.50685845615965497</c:v>
                </c:pt>
                <c:pt idx="415">
                  <c:v>0.50925789534398769</c:v>
                </c:pt>
                <c:pt idx="416">
                  <c:v>0.51136184146309005</c:v>
                </c:pt>
                <c:pt idx="417">
                  <c:v>0.51187828880232145</c:v>
                </c:pt>
                <c:pt idx="418">
                  <c:v>0.51431322264914403</c:v>
                </c:pt>
                <c:pt idx="419">
                  <c:v>0.51264852297835706</c:v>
                </c:pt>
                <c:pt idx="420">
                  <c:v>0.51929268011322804</c:v>
                </c:pt>
                <c:pt idx="421">
                  <c:v>0.5218274426983045</c:v>
                </c:pt>
                <c:pt idx="422">
                  <c:v>0.52109749496419489</c:v>
                </c:pt>
                <c:pt idx="423">
                  <c:v>0.5232791743941505</c:v>
                </c:pt>
                <c:pt idx="424">
                  <c:v>0.51687150044812036</c:v>
                </c:pt>
                <c:pt idx="425">
                  <c:v>0.52301917599141046</c:v>
                </c:pt>
                <c:pt idx="426">
                  <c:v>0.5226766524983808</c:v>
                </c:pt>
                <c:pt idx="427">
                  <c:v>0.53505985287462421</c:v>
                </c:pt>
                <c:pt idx="428">
                  <c:v>0.53865989901768541</c:v>
                </c:pt>
                <c:pt idx="429">
                  <c:v>0.53181386598990188</c:v>
                </c:pt>
                <c:pt idx="430">
                  <c:v>0.53502080874588498</c:v>
                </c:pt>
                <c:pt idx="431">
                  <c:v>0.53567479790226558</c:v>
                </c:pt>
                <c:pt idx="432">
                  <c:v>0.54015333694195733</c:v>
                </c:pt>
                <c:pt idx="433">
                  <c:v>0.54811478973849304</c:v>
                </c:pt>
                <c:pt idx="434">
                  <c:v>0.54552989094264959</c:v>
                </c:pt>
                <c:pt idx="435">
                  <c:v>0.54300710780616379</c:v>
                </c:pt>
                <c:pt idx="436">
                  <c:v>0.54654415092330511</c:v>
                </c:pt>
                <c:pt idx="437">
                  <c:v>0.5448785638859559</c:v>
                </c:pt>
                <c:pt idx="438">
                  <c:v>0.54607917084468438</c:v>
                </c:pt>
                <c:pt idx="439">
                  <c:v>0.54193960583177314</c:v>
                </c:pt>
                <c:pt idx="440">
                  <c:v>0.54126698197758527</c:v>
                </c:pt>
                <c:pt idx="441">
                  <c:v>0.5483969723052895</c:v>
                </c:pt>
                <c:pt idx="442">
                  <c:v>0.54728421463622423</c:v>
                </c:pt>
                <c:pt idx="443">
                  <c:v>0.55013266130105709</c:v>
                </c:pt>
                <c:pt idx="444">
                  <c:v>0.55665125606736887</c:v>
                </c:pt>
                <c:pt idx="445">
                  <c:v>0.55213544763206235</c:v>
                </c:pt>
                <c:pt idx="446">
                  <c:v>0.55432990514051461</c:v>
                </c:pt>
                <c:pt idx="447">
                  <c:v>0.55592042096669725</c:v>
                </c:pt>
                <c:pt idx="448">
                  <c:v>0.55796491352612865</c:v>
                </c:pt>
                <c:pt idx="449">
                  <c:v>0.55652258791584219</c:v>
                </c:pt>
                <c:pt idx="450">
                  <c:v>0.55171039904874308</c:v>
                </c:pt>
                <c:pt idx="451">
                  <c:v>0.55353313870426746</c:v>
                </c:pt>
                <c:pt idx="452">
                  <c:v>0.55675507795515267</c:v>
                </c:pt>
                <c:pt idx="453">
                  <c:v>0.56142351343916674</c:v>
                </c:pt>
                <c:pt idx="454">
                  <c:v>0.55816865288882211</c:v>
                </c:pt>
                <c:pt idx="455">
                  <c:v>0.5573691356162318</c:v>
                </c:pt>
                <c:pt idx="456">
                  <c:v>0.55299175636463671</c:v>
                </c:pt>
                <c:pt idx="457">
                  <c:v>0.54419884109926975</c:v>
                </c:pt>
                <c:pt idx="458">
                  <c:v>0.54935310977611773</c:v>
                </c:pt>
                <c:pt idx="459">
                  <c:v>0.55580027153416811</c:v>
                </c:pt>
                <c:pt idx="460">
                  <c:v>0.55737800928185433</c:v>
                </c:pt>
                <c:pt idx="461">
                  <c:v>0.56117948763454706</c:v>
                </c:pt>
                <c:pt idx="462">
                  <c:v>0.56926339701667361</c:v>
                </c:pt>
                <c:pt idx="463">
                  <c:v>0.56486294623446009</c:v>
                </c:pt>
                <c:pt idx="464">
                  <c:v>0.56946394185974292</c:v>
                </c:pt>
                <c:pt idx="465">
                  <c:v>0.5615168644015156</c:v>
                </c:pt>
                <c:pt idx="466">
                  <c:v>0.57232126219019808</c:v>
                </c:pt>
                <c:pt idx="467">
                  <c:v>0.56890401355896114</c:v>
                </c:pt>
                <c:pt idx="468">
                  <c:v>0.57557967220679207</c:v>
                </c:pt>
                <c:pt idx="469">
                  <c:v>0.56236944619452855</c:v>
                </c:pt>
                <c:pt idx="470">
                  <c:v>0.55814114452539187</c:v>
                </c:pt>
                <c:pt idx="471">
                  <c:v>0.54671008847044633</c:v>
                </c:pt>
                <c:pt idx="472">
                  <c:v>0.56703610694541839</c:v>
                </c:pt>
                <c:pt idx="473">
                  <c:v>0.56950919755441798</c:v>
                </c:pt>
                <c:pt idx="474">
                  <c:v>0.56680361690610792</c:v>
                </c:pt>
                <c:pt idx="475">
                  <c:v>0.56097361859210437</c:v>
                </c:pt>
                <c:pt idx="476">
                  <c:v>0.55550832793518667</c:v>
                </c:pt>
                <c:pt idx="477">
                  <c:v>0.54093865634955174</c:v>
                </c:pt>
                <c:pt idx="478">
                  <c:v>0.5148589530849299</c:v>
                </c:pt>
                <c:pt idx="479">
                  <c:v>0.52664939259758836</c:v>
                </c:pt>
                <c:pt idx="480">
                  <c:v>0.53037810689217602</c:v>
                </c:pt>
                <c:pt idx="481">
                  <c:v>0.53792515950413966</c:v>
                </c:pt>
                <c:pt idx="482">
                  <c:v>0.54978392624209138</c:v>
                </c:pt>
                <c:pt idx="483">
                  <c:v>0.55692545233510504</c:v>
                </c:pt>
                <c:pt idx="484">
                  <c:v>0.54950174367529492</c:v>
                </c:pt>
                <c:pt idx="485">
                  <c:v>0.55429707257771121</c:v>
                </c:pt>
                <c:pt idx="486">
                  <c:v>0.55396519748342854</c:v>
                </c:pt>
                <c:pt idx="487">
                  <c:v>0.54695145217537933</c:v>
                </c:pt>
                <c:pt idx="488">
                  <c:v>0.55505665835499984</c:v>
                </c:pt>
                <c:pt idx="489">
                  <c:v>0.55259687824443415</c:v>
                </c:pt>
                <c:pt idx="490">
                  <c:v>0.55265455707098066</c:v>
                </c:pt>
                <c:pt idx="491">
                  <c:v>0.55060119084592674</c:v>
                </c:pt>
                <c:pt idx="492">
                  <c:v>0.55776845056924573</c:v>
                </c:pt>
                <c:pt idx="493">
                  <c:v>0.56449025227831373</c:v>
                </c:pt>
                <c:pt idx="494">
                  <c:v>0.56881350216961124</c:v>
                </c:pt>
                <c:pt idx="495">
                  <c:v>0.57145962925825033</c:v>
                </c:pt>
                <c:pt idx="496">
                  <c:v>0.57207102481964278</c:v>
                </c:pt>
                <c:pt idx="497">
                  <c:v>0.5758219232782873</c:v>
                </c:pt>
                <c:pt idx="498">
                  <c:v>0.57260965632293059</c:v>
                </c:pt>
                <c:pt idx="499">
                  <c:v>0.56562874357768478</c:v>
                </c:pt>
                <c:pt idx="500">
                  <c:v>0.56923056445387021</c:v>
                </c:pt>
                <c:pt idx="501">
                  <c:v>0.56493393555944027</c:v>
                </c:pt>
                <c:pt idx="502">
                  <c:v>0.56348309123015627</c:v>
                </c:pt>
                <c:pt idx="503">
                  <c:v>0.57359276973725071</c:v>
                </c:pt>
                <c:pt idx="504">
                  <c:v>0.57385755991942733</c:v>
                </c:pt>
                <c:pt idx="505">
                  <c:v>0.58341334421836311</c:v>
                </c:pt>
                <c:pt idx="506">
                  <c:v>0.57840415997444405</c:v>
                </c:pt>
                <c:pt idx="507">
                  <c:v>0.58454029975242494</c:v>
                </c:pt>
                <c:pt idx="508">
                  <c:v>0.577023417603578</c:v>
                </c:pt>
                <c:pt idx="509">
                  <c:v>0.58666279183267833</c:v>
                </c:pt>
                <c:pt idx="510">
                  <c:v>0.58903658612336196</c:v>
                </c:pt>
                <c:pt idx="511">
                  <c:v>0.59279724561419078</c:v>
                </c:pt>
                <c:pt idx="512">
                  <c:v>0.59658807556813631</c:v>
                </c:pt>
                <c:pt idx="513">
                  <c:v>0.59638930545819169</c:v>
                </c:pt>
                <c:pt idx="514">
                  <c:v>0.60532952357289282</c:v>
                </c:pt>
                <c:pt idx="515">
                  <c:v>0.60032033932897355</c:v>
                </c:pt>
                <c:pt idx="516">
                  <c:v>0.59380174456266155</c:v>
                </c:pt>
                <c:pt idx="517">
                  <c:v>0.58929214769329064</c:v>
                </c:pt>
                <c:pt idx="518">
                  <c:v>0.58341068211867642</c:v>
                </c:pt>
                <c:pt idx="519">
                  <c:v>0.57821603826324619</c:v>
                </c:pt>
                <c:pt idx="520">
                  <c:v>0.58321102464216956</c:v>
                </c:pt>
                <c:pt idx="521">
                  <c:v>0.58053738919010067</c:v>
                </c:pt>
                <c:pt idx="522">
                  <c:v>0.59068140878315423</c:v>
                </c:pt>
                <c:pt idx="523">
                  <c:v>0.5668417736682847</c:v>
                </c:pt>
                <c:pt idx="524">
                  <c:v>0.57227511912896123</c:v>
                </c:pt>
                <c:pt idx="525">
                  <c:v>0.58404958604349888</c:v>
                </c:pt>
                <c:pt idx="526">
                  <c:v>0.60351485895308499</c:v>
                </c:pt>
                <c:pt idx="527">
                  <c:v>0.61107948142298096</c:v>
                </c:pt>
                <c:pt idx="528">
                  <c:v>0.60659934512347724</c:v>
                </c:pt>
                <c:pt idx="529">
                  <c:v>0.59017773952241948</c:v>
                </c:pt>
                <c:pt idx="530">
                  <c:v>0.59444153585404624</c:v>
                </c:pt>
                <c:pt idx="531">
                  <c:v>0.59415651371425038</c:v>
                </c:pt>
                <c:pt idx="532">
                  <c:v>0.59624643944166889</c:v>
                </c:pt>
                <c:pt idx="533">
                  <c:v>0.59518337430008983</c:v>
                </c:pt>
                <c:pt idx="534">
                  <c:v>0.59720923216171373</c:v>
                </c:pt>
                <c:pt idx="535">
                  <c:v>0.59033657813706286</c:v>
                </c:pt>
                <c:pt idx="536">
                  <c:v>0.59802205993273794</c:v>
                </c:pt>
                <c:pt idx="537">
                  <c:v>0.60007631352435387</c:v>
                </c:pt>
                <c:pt idx="538">
                  <c:v>0.60113760393280868</c:v>
                </c:pt>
                <c:pt idx="539">
                  <c:v>0.60750419280700663</c:v>
                </c:pt>
                <c:pt idx="540">
                  <c:v>0.60252721996929726</c:v>
                </c:pt>
                <c:pt idx="541">
                  <c:v>0.60115535126405373</c:v>
                </c:pt>
                <c:pt idx="542">
                  <c:v>0.61139112455964439</c:v>
                </c:pt>
                <c:pt idx="543">
                  <c:v>0.61333126281135497</c:v>
                </c:pt>
                <c:pt idx="544">
                  <c:v>0.61618112926268709</c:v>
                </c:pt>
                <c:pt idx="545">
                  <c:v>0.61610747783802</c:v>
                </c:pt>
                <c:pt idx="546">
                  <c:v>0.62609665196596076</c:v>
                </c:pt>
                <c:pt idx="547">
                  <c:v>0.62860692323391865</c:v>
                </c:pt>
                <c:pt idx="548">
                  <c:v>0.63497200358496109</c:v>
                </c:pt>
                <c:pt idx="549">
                  <c:v>0.63821355363687204</c:v>
                </c:pt>
                <c:pt idx="550">
                  <c:v>0.61988765939321877</c:v>
                </c:pt>
                <c:pt idx="551">
                  <c:v>0.63047571721402407</c:v>
                </c:pt>
                <c:pt idx="552">
                  <c:v>0.6418340092108652</c:v>
                </c:pt>
                <c:pt idx="553">
                  <c:v>0.66003301003611581</c:v>
                </c:pt>
                <c:pt idx="554">
                  <c:v>0.64417115526252755</c:v>
                </c:pt>
                <c:pt idx="555">
                  <c:v>0.65236083873887485</c:v>
                </c:pt>
                <c:pt idx="556">
                  <c:v>0.65881554311270452</c:v>
                </c:pt>
                <c:pt idx="557">
                  <c:v>0.64727267887091489</c:v>
                </c:pt>
                <c:pt idx="558">
                  <c:v>0.6513261693272876</c:v>
                </c:pt>
                <c:pt idx="559">
                  <c:v>0.63307481387486364</c:v>
                </c:pt>
                <c:pt idx="560">
                  <c:v>0.63245543201441068</c:v>
                </c:pt>
                <c:pt idx="561">
                  <c:v>0.64148438678533726</c:v>
                </c:pt>
                <c:pt idx="562">
                  <c:v>0.64344546688791682</c:v>
                </c:pt>
                <c:pt idx="563">
                  <c:v>0.64793110486010685</c:v>
                </c:pt>
                <c:pt idx="564">
                  <c:v>0.65221974745547651</c:v>
                </c:pt>
                <c:pt idx="565">
                  <c:v>0.65165272022219667</c:v>
                </c:pt>
                <c:pt idx="566">
                  <c:v>0.63611226961745637</c:v>
                </c:pt>
                <c:pt idx="567">
                  <c:v>0.62806669447081909</c:v>
                </c:pt>
                <c:pt idx="568">
                  <c:v>0.63268348522091</c:v>
                </c:pt>
                <c:pt idx="569">
                  <c:v>0.62403964753800167</c:v>
                </c:pt>
                <c:pt idx="570">
                  <c:v>0.62681444277816722</c:v>
                </c:pt>
                <c:pt idx="571">
                  <c:v>0.62751989919515871</c:v>
                </c:pt>
                <c:pt idx="572">
                  <c:v>0.62411596106235523</c:v>
                </c:pt>
                <c:pt idx="573">
                  <c:v>0.60878049213349539</c:v>
                </c:pt>
                <c:pt idx="574">
                  <c:v>0.59672561738528573</c:v>
                </c:pt>
                <c:pt idx="575">
                  <c:v>0.59078114878475163</c:v>
                </c:pt>
                <c:pt idx="576">
                  <c:v>0.58865058166878148</c:v>
                </c:pt>
                <c:pt idx="577">
                  <c:v>0.57726061068566814</c:v>
                </c:pt>
                <c:pt idx="578">
                  <c:v>0.58173444668258023</c:v>
                </c:pt>
                <c:pt idx="579">
                  <c:v>0.60003904412873932</c:v>
                </c:pt>
                <c:pt idx="580">
                  <c:v>0.60527805631228215</c:v>
                </c:pt>
                <c:pt idx="581">
                  <c:v>0.59702998411613839</c:v>
                </c:pt>
                <c:pt idx="582">
                  <c:v>0.59014135749336694</c:v>
                </c:pt>
                <c:pt idx="583">
                  <c:v>0.5785931690522037</c:v>
                </c:pt>
                <c:pt idx="584">
                  <c:v>0.58264133530920303</c:v>
                </c:pt>
                <c:pt idx="585">
                  <c:v>0.58501859032947934</c:v>
                </c:pt>
                <c:pt idx="586">
                  <c:v>0.57926313080670511</c:v>
                </c:pt>
                <c:pt idx="587">
                  <c:v>0.58568322788460692</c:v>
                </c:pt>
                <c:pt idx="588">
                  <c:v>0.57417497093874514</c:v>
                </c:pt>
                <c:pt idx="589">
                  <c:v>0.59580098142741789</c:v>
                </c:pt>
                <c:pt idx="590">
                  <c:v>0.60803057865173549</c:v>
                </c:pt>
                <c:pt idx="591">
                  <c:v>0.62472469452406099</c:v>
                </c:pt>
                <c:pt idx="592">
                  <c:v>0.63645035627767466</c:v>
                </c:pt>
                <c:pt idx="593">
                  <c:v>0.64151810671470288</c:v>
                </c:pt>
                <c:pt idx="594">
                  <c:v>0.65097654690175988</c:v>
                </c:pt>
                <c:pt idx="595">
                  <c:v>0.65761937298678719</c:v>
                </c:pt>
                <c:pt idx="596">
                  <c:v>0.65495532109359056</c:v>
                </c:pt>
                <c:pt idx="597">
                  <c:v>0.67570301615894524</c:v>
                </c:pt>
                <c:pt idx="598">
                  <c:v>0.67047908920696075</c:v>
                </c:pt>
                <c:pt idx="599">
                  <c:v>0.65907465414888233</c:v>
                </c:pt>
                <c:pt idx="600">
                  <c:v>0.66396936810627105</c:v>
                </c:pt>
                <c:pt idx="601">
                  <c:v>0.65981294312867722</c:v>
                </c:pt>
                <c:pt idx="602">
                  <c:v>0.65493508913597132</c:v>
                </c:pt>
                <c:pt idx="603">
                  <c:v>0.66698996388418119</c:v>
                </c:pt>
                <c:pt idx="604">
                  <c:v>0.66268179922444159</c:v>
                </c:pt>
                <c:pt idx="605">
                  <c:v>0.64408880764555021</c:v>
                </c:pt>
                <c:pt idx="606">
                  <c:v>0.64610934130780096</c:v>
                </c:pt>
                <c:pt idx="607">
                  <c:v>0.64605964878031474</c:v>
                </c:pt>
                <c:pt idx="608">
                  <c:v>0.63656571393076766</c:v>
                </c:pt>
                <c:pt idx="609">
                  <c:v>0.63648141410735382</c:v>
                </c:pt>
                <c:pt idx="610">
                  <c:v>0.62991223944699315</c:v>
                </c:pt>
                <c:pt idx="611">
                  <c:v>0.60388666554266912</c:v>
                </c:pt>
                <c:pt idx="612">
                  <c:v>0.57830743701915832</c:v>
                </c:pt>
                <c:pt idx="613">
                  <c:v>0.58288891058007142</c:v>
                </c:pt>
                <c:pt idx="614">
                  <c:v>0.59148394310205599</c:v>
                </c:pt>
                <c:pt idx="615">
                  <c:v>0.5847541550939277</c:v>
                </c:pt>
                <c:pt idx="616">
                  <c:v>0.59002245037402501</c:v>
                </c:pt>
                <c:pt idx="617">
                  <c:v>0.61148873488149236</c:v>
                </c:pt>
                <c:pt idx="618">
                  <c:v>0.62218505142289238</c:v>
                </c:pt>
                <c:pt idx="619">
                  <c:v>0.615177517680779</c:v>
                </c:pt>
                <c:pt idx="620">
                  <c:v>0.60825783322832838</c:v>
                </c:pt>
                <c:pt idx="621">
                  <c:v>0.62568926197723029</c:v>
                </c:pt>
                <c:pt idx="622">
                  <c:v>0.61878022592352666</c:v>
                </c:pt>
                <c:pt idx="623">
                  <c:v>0.62369179984559819</c:v>
                </c:pt>
                <c:pt idx="624">
                  <c:v>0.64336294179762721</c:v>
                </c:pt>
                <c:pt idx="625">
                  <c:v>0.64886461448359722</c:v>
                </c:pt>
                <c:pt idx="626">
                  <c:v>0.64854782462087268</c:v>
                </c:pt>
                <c:pt idx="627">
                  <c:v>0.63666154951949117</c:v>
                </c:pt>
                <c:pt idx="628">
                  <c:v>0.65718900020409454</c:v>
                </c:pt>
                <c:pt idx="629">
                  <c:v>0.65357475619603722</c:v>
                </c:pt>
                <c:pt idx="630">
                  <c:v>0.63015005368567722</c:v>
                </c:pt>
                <c:pt idx="631">
                  <c:v>0.61857790634733312</c:v>
                </c:pt>
                <c:pt idx="632">
                  <c:v>0.61418277976449298</c:v>
                </c:pt>
                <c:pt idx="633">
                  <c:v>0.60527894367884438</c:v>
                </c:pt>
                <c:pt idx="634">
                  <c:v>0.59424986467659946</c:v>
                </c:pt>
                <c:pt idx="635">
                  <c:v>0.58267505523856866</c:v>
                </c:pt>
                <c:pt idx="636">
                  <c:v>0.60394700646890231</c:v>
                </c:pt>
                <c:pt idx="637">
                  <c:v>0.61421295022760969</c:v>
                </c:pt>
                <c:pt idx="638">
                  <c:v>0.58329266236589694</c:v>
                </c:pt>
                <c:pt idx="639">
                  <c:v>0.59501388728669924</c:v>
                </c:pt>
                <c:pt idx="640">
                  <c:v>0.56353810795701609</c:v>
                </c:pt>
                <c:pt idx="641">
                  <c:v>0.53288846689679059</c:v>
                </c:pt>
                <c:pt idx="642">
                  <c:v>0.54828693885157032</c:v>
                </c:pt>
                <c:pt idx="643">
                  <c:v>0.58426610348468877</c:v>
                </c:pt>
                <c:pt idx="644">
                  <c:v>0.59921911742521727</c:v>
                </c:pt>
                <c:pt idx="645">
                  <c:v>0.60285110876451942</c:v>
                </c:pt>
                <c:pt idx="646">
                  <c:v>0.59638753072506723</c:v>
                </c:pt>
                <c:pt idx="647">
                  <c:v>0.63415207688143904</c:v>
                </c:pt>
                <c:pt idx="648">
                  <c:v>0.64979457464083867</c:v>
                </c:pt>
                <c:pt idx="649">
                  <c:v>0.65967007711215442</c:v>
                </c:pt>
                <c:pt idx="650">
                  <c:v>0.6703734925860525</c:v>
                </c:pt>
                <c:pt idx="651">
                  <c:v>0.69730418038387487</c:v>
                </c:pt>
                <c:pt idx="652">
                  <c:v>0.68666909213527028</c:v>
                </c:pt>
                <c:pt idx="653">
                  <c:v>0.68517946988721579</c:v>
                </c:pt>
                <c:pt idx="654">
                  <c:v>0.68825313018554857</c:v>
                </c:pt>
                <c:pt idx="655">
                  <c:v>0.70320472433957759</c:v>
                </c:pt>
                <c:pt idx="656">
                  <c:v>0.72742672570612199</c:v>
                </c:pt>
                <c:pt idx="657">
                  <c:v>0.71391328653953678</c:v>
                </c:pt>
                <c:pt idx="658">
                  <c:v>0.6941256333578838</c:v>
                </c:pt>
                <c:pt idx="659">
                  <c:v>0.69918637359907021</c:v>
                </c:pt>
                <c:pt idx="660">
                  <c:v>0.70502426947547781</c:v>
                </c:pt>
                <c:pt idx="661">
                  <c:v>0.71079454801984165</c:v>
                </c:pt>
                <c:pt idx="662">
                  <c:v>0.69722964159264555</c:v>
                </c:pt>
                <c:pt idx="663">
                  <c:v>0.70569600596310345</c:v>
                </c:pt>
                <c:pt idx="664">
                  <c:v>0.71035539030818251</c:v>
                </c:pt>
                <c:pt idx="665">
                  <c:v>0.70951895858660263</c:v>
                </c:pt>
                <c:pt idx="666">
                  <c:v>0.70454287311545549</c:v>
                </c:pt>
                <c:pt idx="667">
                  <c:v>0.71142866016522777</c:v>
                </c:pt>
                <c:pt idx="668">
                  <c:v>0.71822917128836772</c:v>
                </c:pt>
                <c:pt idx="669">
                  <c:v>0.73774866229490743</c:v>
                </c:pt>
                <c:pt idx="670">
                  <c:v>0.72225834790093457</c:v>
                </c:pt>
                <c:pt idx="671">
                  <c:v>0.72225870284755955</c:v>
                </c:pt>
                <c:pt idx="672">
                  <c:v>0.72314251994356371</c:v>
                </c:pt>
                <c:pt idx="673">
                  <c:v>0.70599504849458294</c:v>
                </c:pt>
                <c:pt idx="674">
                  <c:v>0.67069338823174474</c:v>
                </c:pt>
                <c:pt idx="675">
                  <c:v>0.67953484244806672</c:v>
                </c:pt>
                <c:pt idx="676">
                  <c:v>0.70749611777129018</c:v>
                </c:pt>
                <c:pt idx="677">
                  <c:v>0.70895619071282168</c:v>
                </c:pt>
                <c:pt idx="678">
                  <c:v>0.71203251311084093</c:v>
                </c:pt>
                <c:pt idx="679">
                  <c:v>0.71366863957832338</c:v>
                </c:pt>
                <c:pt idx="680">
                  <c:v>0.71614394860372887</c:v>
                </c:pt>
                <c:pt idx="681">
                  <c:v>0.70033364982740731</c:v>
                </c:pt>
                <c:pt idx="682">
                  <c:v>0.7028683236758273</c:v>
                </c:pt>
                <c:pt idx="683">
                  <c:v>0.65154011340544682</c:v>
                </c:pt>
                <c:pt idx="684">
                  <c:v>0.64406928558118071</c:v>
                </c:pt>
                <c:pt idx="685">
                  <c:v>0.63283992794583521</c:v>
                </c:pt>
                <c:pt idx="686">
                  <c:v>0.61863301181084895</c:v>
                </c:pt>
                <c:pt idx="687">
                  <c:v>0.65900570576699535</c:v>
                </c:pt>
                <c:pt idx="688">
                  <c:v>0.64990025999840273</c:v>
                </c:pt>
                <c:pt idx="689">
                  <c:v>0.67442787040898744</c:v>
                </c:pt>
                <c:pt idx="690">
                  <c:v>0.64970734650776896</c:v>
                </c:pt>
                <c:pt idx="691">
                  <c:v>0.64143487173116354</c:v>
                </c:pt>
                <c:pt idx="692">
                  <c:v>0.64135003948781222</c:v>
                </c:pt>
                <c:pt idx="693">
                  <c:v>0.65816607952579154</c:v>
                </c:pt>
                <c:pt idx="694">
                  <c:v>0.63141268756710733</c:v>
                </c:pt>
                <c:pt idx="695">
                  <c:v>0.65188592015475666</c:v>
                </c:pt>
                <c:pt idx="696">
                  <c:v>0.67388666554266896</c:v>
                </c:pt>
                <c:pt idx="697">
                  <c:v>0.69535774182957266</c:v>
                </c:pt>
                <c:pt idx="698">
                  <c:v>0.70967806341121453</c:v>
                </c:pt>
                <c:pt idx="699">
                  <c:v>0.71628610472700172</c:v>
                </c:pt>
                <c:pt idx="700">
                  <c:v>0.71477625052132798</c:v>
                </c:pt>
                <c:pt idx="701">
                  <c:v>0.73448750144197072</c:v>
                </c:pt>
                <c:pt idx="702">
                  <c:v>0.72142333596585417</c:v>
                </c:pt>
                <c:pt idx="703">
                  <c:v>0.72558943323897673</c:v>
                </c:pt>
                <c:pt idx="704">
                  <c:v>0.72918841454216343</c:v>
                </c:pt>
                <c:pt idx="705">
                  <c:v>0.73680423806270134</c:v>
                </c:pt>
                <c:pt idx="706">
                  <c:v>0.7253007728962757</c:v>
                </c:pt>
                <c:pt idx="707">
                  <c:v>0.70351849715599024</c:v>
                </c:pt>
                <c:pt idx="708">
                  <c:v>0.66759381682979435</c:v>
                </c:pt>
                <c:pt idx="709">
                  <c:v>0.66780341281179845</c:v>
                </c:pt>
                <c:pt idx="710">
                  <c:v>0.68065097211006909</c:v>
                </c:pt>
                <c:pt idx="711">
                  <c:v>0.64826821541710689</c:v>
                </c:pt>
                <c:pt idx="712">
                  <c:v>0.66157090502515703</c:v>
                </c:pt>
                <c:pt idx="713">
                  <c:v>0.67245525454109845</c:v>
                </c:pt>
                <c:pt idx="714">
                  <c:v>0.69275518443914019</c:v>
                </c:pt>
                <c:pt idx="715">
                  <c:v>0.67869415136698841</c:v>
                </c:pt>
                <c:pt idx="716">
                  <c:v>0.66590879646473167</c:v>
                </c:pt>
                <c:pt idx="717">
                  <c:v>0.69315077245259249</c:v>
                </c:pt>
                <c:pt idx="718">
                  <c:v>0.69534975553051237</c:v>
                </c:pt>
                <c:pt idx="719">
                  <c:v>0.6976511407097159</c:v>
                </c:pt>
                <c:pt idx="720">
                  <c:v>0.67630021385534178</c:v>
                </c:pt>
                <c:pt idx="721">
                  <c:v>0.64872645150985453</c:v>
                </c:pt>
                <c:pt idx="722">
                  <c:v>0.64221460072941539</c:v>
                </c:pt>
                <c:pt idx="723">
                  <c:v>0.65014313222649145</c:v>
                </c:pt>
                <c:pt idx="724">
                  <c:v>0.63245276991472421</c:v>
                </c:pt>
                <c:pt idx="725">
                  <c:v>0.63053570319363228</c:v>
                </c:pt>
                <c:pt idx="726">
                  <c:v>0.67967220679190388</c:v>
                </c:pt>
                <c:pt idx="727">
                  <c:v>0.68866939383990133</c:v>
                </c:pt>
                <c:pt idx="728">
                  <c:v>0.66346356916578664</c:v>
                </c:pt>
                <c:pt idx="729">
                  <c:v>0.64797928886443712</c:v>
                </c:pt>
                <c:pt idx="730">
                  <c:v>0.64042992909941177</c:v>
                </c:pt>
                <c:pt idx="731">
                  <c:v>0.62471058539572111</c:v>
                </c:pt>
                <c:pt idx="732">
                  <c:v>0.63548587756116182</c:v>
                </c:pt>
                <c:pt idx="733">
                  <c:v>0.65497919125411519</c:v>
                </c:pt>
                <c:pt idx="734">
                  <c:v>0.67533662250539095</c:v>
                </c:pt>
                <c:pt idx="735">
                  <c:v>0.68493961470543874</c:v>
                </c:pt>
                <c:pt idx="736">
                  <c:v>0.68661531772159767</c:v>
                </c:pt>
                <c:pt idx="737">
                  <c:v>0.6745784565146018</c:v>
                </c:pt>
                <c:pt idx="738">
                  <c:v>0.66634555828667286</c:v>
                </c:pt>
                <c:pt idx="739">
                  <c:v>0.6414582094717507</c:v>
                </c:pt>
                <c:pt idx="740">
                  <c:v>0.66850363376607258</c:v>
                </c:pt>
                <c:pt idx="741">
                  <c:v>0.66228594500102056</c:v>
                </c:pt>
                <c:pt idx="742">
                  <c:v>0.67321572768494931</c:v>
                </c:pt>
                <c:pt idx="743">
                  <c:v>0.65958879433505202</c:v>
                </c:pt>
                <c:pt idx="744">
                  <c:v>0.66843512906746638</c:v>
                </c:pt>
                <c:pt idx="745">
                  <c:v>0.69683840167534816</c:v>
                </c:pt>
                <c:pt idx="746">
                  <c:v>0.69234921423690943</c:v>
                </c:pt>
                <c:pt idx="747">
                  <c:v>0.69901804016221081</c:v>
                </c:pt>
                <c:pt idx="748">
                  <c:v>0.69176408472575956</c:v>
                </c:pt>
                <c:pt idx="749">
                  <c:v>0.69079073234362376</c:v>
                </c:pt>
                <c:pt idx="750">
                  <c:v>0.70108737898538509</c:v>
                </c:pt>
                <c:pt idx="751">
                  <c:v>0.70728377095294293</c:v>
                </c:pt>
                <c:pt idx="752">
                  <c:v>0.72757606949854914</c:v>
                </c:pt>
                <c:pt idx="753">
                  <c:v>0.72576610792152141</c:v>
                </c:pt>
                <c:pt idx="754">
                  <c:v>0.73826803794379425</c:v>
                </c:pt>
                <c:pt idx="755">
                  <c:v>0.73019122749416576</c:v>
                </c:pt>
                <c:pt idx="756">
                  <c:v>0.73241869503873369</c:v>
                </c:pt>
                <c:pt idx="757">
                  <c:v>0.72463089987843099</c:v>
                </c:pt>
                <c:pt idx="758">
                  <c:v>0.71627696485141046</c:v>
                </c:pt>
                <c:pt idx="759">
                  <c:v>0.71668275758032896</c:v>
                </c:pt>
                <c:pt idx="760">
                  <c:v>0.71950848766116793</c:v>
                </c:pt>
                <c:pt idx="761">
                  <c:v>0.72508851481458469</c:v>
                </c:pt>
                <c:pt idx="762">
                  <c:v>0.70664673049790161</c:v>
                </c:pt>
                <c:pt idx="763">
                  <c:v>0.70623490367635955</c:v>
                </c:pt>
                <c:pt idx="764">
                  <c:v>0.70520955161367627</c:v>
                </c:pt>
                <c:pt idx="765">
                  <c:v>0.70867924360874235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CC6-4BC4-B76F-122745C5245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Ibex 35 + Div</c:v>
                </c:pt>
              </c:strCache>
            </c:strRef>
          </c:tx>
          <c:spPr>
            <a:ln w="38100" cap="rnd">
              <a:solidFill>
                <a:srgbClr val="FF9966"/>
              </a:solidFill>
              <a:round/>
            </a:ln>
            <a:effectLst/>
          </c:spPr>
          <c:marker>
            <c:symbol val="none"/>
          </c:marker>
          <c:dLbls>
            <c:dLbl>
              <c:idx val="765"/>
              <c:tx>
                <c:rich>
                  <a:bodyPr/>
                  <a:lstStyle/>
                  <a:p>
                    <a:fld id="{198EAC23-7918-4DAD-BD92-752439688DEB}" type="VALUE">
                      <a:rPr lang="en-US" sz="2400" b="1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pPr/>
                      <a:t>[VALOR]</a:t>
                    </a:fld>
                    <a:endParaRPr lang="es-E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767"/>
              <c:tx>
                <c:rich>
                  <a:bodyPr/>
                  <a:lstStyle/>
                  <a:p>
                    <a:fld id="{78C52F4B-D47F-40DB-8AD3-68207D42A6CE}" type="VALUE">
                      <a:rPr lang="en-US" sz="2400" b="1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pPr/>
                      <a:t>[VALOR]</a:t>
                    </a:fld>
                    <a:endParaRPr lang="es-E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rriweather" panose="020B060402020202020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Sheet1!$A$2:$A$810</c:f>
              <c:numCache>
                <c:formatCode>m/d/yyyy</c:formatCode>
                <c:ptCount val="809"/>
                <c:pt idx="0">
                  <c:v>43707</c:v>
                </c:pt>
                <c:pt idx="1">
                  <c:v>43710</c:v>
                </c:pt>
                <c:pt idx="2">
                  <c:v>43711</c:v>
                </c:pt>
                <c:pt idx="3">
                  <c:v>43712</c:v>
                </c:pt>
                <c:pt idx="4">
                  <c:v>43713</c:v>
                </c:pt>
                <c:pt idx="5">
                  <c:v>43714</c:v>
                </c:pt>
                <c:pt idx="6">
                  <c:v>43717</c:v>
                </c:pt>
                <c:pt idx="7">
                  <c:v>43718</c:v>
                </c:pt>
                <c:pt idx="8">
                  <c:v>43719</c:v>
                </c:pt>
                <c:pt idx="9">
                  <c:v>43720</c:v>
                </c:pt>
                <c:pt idx="10">
                  <c:v>43721</c:v>
                </c:pt>
                <c:pt idx="11">
                  <c:v>43724</c:v>
                </c:pt>
                <c:pt idx="12">
                  <c:v>43725</c:v>
                </c:pt>
                <c:pt idx="13">
                  <c:v>43726</c:v>
                </c:pt>
                <c:pt idx="14">
                  <c:v>43727</c:v>
                </c:pt>
                <c:pt idx="15">
                  <c:v>43728</c:v>
                </c:pt>
                <c:pt idx="16">
                  <c:v>43731</c:v>
                </c:pt>
                <c:pt idx="17">
                  <c:v>43732</c:v>
                </c:pt>
                <c:pt idx="18">
                  <c:v>43733</c:v>
                </c:pt>
                <c:pt idx="19">
                  <c:v>43734</c:v>
                </c:pt>
                <c:pt idx="20">
                  <c:v>43735</c:v>
                </c:pt>
                <c:pt idx="21">
                  <c:v>43738</c:v>
                </c:pt>
                <c:pt idx="22">
                  <c:v>43739</c:v>
                </c:pt>
                <c:pt idx="23">
                  <c:v>43740</c:v>
                </c:pt>
                <c:pt idx="24">
                  <c:v>43741</c:v>
                </c:pt>
                <c:pt idx="25">
                  <c:v>43742</c:v>
                </c:pt>
                <c:pt idx="26">
                  <c:v>43745</c:v>
                </c:pt>
                <c:pt idx="27">
                  <c:v>43746</c:v>
                </c:pt>
                <c:pt idx="28">
                  <c:v>43747</c:v>
                </c:pt>
                <c:pt idx="29">
                  <c:v>43748</c:v>
                </c:pt>
                <c:pt idx="30">
                  <c:v>43749</c:v>
                </c:pt>
                <c:pt idx="31">
                  <c:v>43752</c:v>
                </c:pt>
                <c:pt idx="32">
                  <c:v>43753</c:v>
                </c:pt>
                <c:pt idx="33">
                  <c:v>43754</c:v>
                </c:pt>
                <c:pt idx="34">
                  <c:v>43755</c:v>
                </c:pt>
                <c:pt idx="35">
                  <c:v>43756</c:v>
                </c:pt>
                <c:pt idx="36">
                  <c:v>43759</c:v>
                </c:pt>
                <c:pt idx="37">
                  <c:v>43760</c:v>
                </c:pt>
                <c:pt idx="38">
                  <c:v>43761</c:v>
                </c:pt>
                <c:pt idx="39">
                  <c:v>43762</c:v>
                </c:pt>
                <c:pt idx="40">
                  <c:v>43763</c:v>
                </c:pt>
                <c:pt idx="41">
                  <c:v>43766</c:v>
                </c:pt>
                <c:pt idx="42">
                  <c:v>43767</c:v>
                </c:pt>
                <c:pt idx="43">
                  <c:v>43768</c:v>
                </c:pt>
                <c:pt idx="44">
                  <c:v>43769</c:v>
                </c:pt>
                <c:pt idx="45">
                  <c:v>43770</c:v>
                </c:pt>
                <c:pt idx="46">
                  <c:v>43773</c:v>
                </c:pt>
                <c:pt idx="47">
                  <c:v>43774</c:v>
                </c:pt>
                <c:pt idx="48">
                  <c:v>43775</c:v>
                </c:pt>
                <c:pt idx="49">
                  <c:v>43777</c:v>
                </c:pt>
                <c:pt idx="50">
                  <c:v>43780</c:v>
                </c:pt>
                <c:pt idx="51">
                  <c:v>43781</c:v>
                </c:pt>
                <c:pt idx="52">
                  <c:v>43782</c:v>
                </c:pt>
                <c:pt idx="53">
                  <c:v>43783</c:v>
                </c:pt>
                <c:pt idx="54">
                  <c:v>43784</c:v>
                </c:pt>
                <c:pt idx="55">
                  <c:v>43787</c:v>
                </c:pt>
                <c:pt idx="56">
                  <c:v>43788</c:v>
                </c:pt>
                <c:pt idx="57">
                  <c:v>43789</c:v>
                </c:pt>
                <c:pt idx="58">
                  <c:v>43790</c:v>
                </c:pt>
                <c:pt idx="59">
                  <c:v>43791</c:v>
                </c:pt>
                <c:pt idx="60">
                  <c:v>43794</c:v>
                </c:pt>
                <c:pt idx="61">
                  <c:v>43795</c:v>
                </c:pt>
                <c:pt idx="62">
                  <c:v>43796</c:v>
                </c:pt>
                <c:pt idx="63">
                  <c:v>43797</c:v>
                </c:pt>
                <c:pt idx="64">
                  <c:v>43798</c:v>
                </c:pt>
                <c:pt idx="65">
                  <c:v>43801</c:v>
                </c:pt>
                <c:pt idx="66">
                  <c:v>43802</c:v>
                </c:pt>
                <c:pt idx="67">
                  <c:v>43803</c:v>
                </c:pt>
                <c:pt idx="68">
                  <c:v>43804</c:v>
                </c:pt>
                <c:pt idx="69">
                  <c:v>43805</c:v>
                </c:pt>
                <c:pt idx="70">
                  <c:v>43808</c:v>
                </c:pt>
                <c:pt idx="71">
                  <c:v>43809</c:v>
                </c:pt>
                <c:pt idx="72">
                  <c:v>43810</c:v>
                </c:pt>
                <c:pt idx="73">
                  <c:v>43811</c:v>
                </c:pt>
                <c:pt idx="74">
                  <c:v>43812</c:v>
                </c:pt>
                <c:pt idx="75">
                  <c:v>43815</c:v>
                </c:pt>
                <c:pt idx="76">
                  <c:v>43816</c:v>
                </c:pt>
                <c:pt idx="77">
                  <c:v>43817</c:v>
                </c:pt>
                <c:pt idx="78">
                  <c:v>43818</c:v>
                </c:pt>
                <c:pt idx="79">
                  <c:v>43819</c:v>
                </c:pt>
                <c:pt idx="80">
                  <c:v>43822</c:v>
                </c:pt>
                <c:pt idx="81">
                  <c:v>43823</c:v>
                </c:pt>
                <c:pt idx="82">
                  <c:v>43826</c:v>
                </c:pt>
                <c:pt idx="83">
                  <c:v>43829</c:v>
                </c:pt>
                <c:pt idx="84">
                  <c:v>43830</c:v>
                </c:pt>
                <c:pt idx="85">
                  <c:v>43832</c:v>
                </c:pt>
                <c:pt idx="86">
                  <c:v>43833</c:v>
                </c:pt>
                <c:pt idx="87">
                  <c:v>43836</c:v>
                </c:pt>
                <c:pt idx="88">
                  <c:v>43837</c:v>
                </c:pt>
                <c:pt idx="89">
                  <c:v>43838</c:v>
                </c:pt>
                <c:pt idx="90">
                  <c:v>43839</c:v>
                </c:pt>
                <c:pt idx="91">
                  <c:v>43840</c:v>
                </c:pt>
                <c:pt idx="92">
                  <c:v>43843</c:v>
                </c:pt>
                <c:pt idx="93">
                  <c:v>43844</c:v>
                </c:pt>
                <c:pt idx="94">
                  <c:v>43845</c:v>
                </c:pt>
                <c:pt idx="95">
                  <c:v>43846</c:v>
                </c:pt>
                <c:pt idx="96">
                  <c:v>43847</c:v>
                </c:pt>
                <c:pt idx="97">
                  <c:v>43850</c:v>
                </c:pt>
                <c:pt idx="98">
                  <c:v>43851</c:v>
                </c:pt>
                <c:pt idx="99">
                  <c:v>43852</c:v>
                </c:pt>
                <c:pt idx="100">
                  <c:v>43853</c:v>
                </c:pt>
                <c:pt idx="101">
                  <c:v>43854</c:v>
                </c:pt>
                <c:pt idx="102">
                  <c:v>43857</c:v>
                </c:pt>
                <c:pt idx="103">
                  <c:v>43858</c:v>
                </c:pt>
                <c:pt idx="104">
                  <c:v>43859</c:v>
                </c:pt>
                <c:pt idx="105">
                  <c:v>43860</c:v>
                </c:pt>
                <c:pt idx="106">
                  <c:v>43861</c:v>
                </c:pt>
                <c:pt idx="107">
                  <c:v>43864</c:v>
                </c:pt>
                <c:pt idx="108">
                  <c:v>43865</c:v>
                </c:pt>
                <c:pt idx="109">
                  <c:v>43866</c:v>
                </c:pt>
                <c:pt idx="110">
                  <c:v>43867</c:v>
                </c:pt>
                <c:pt idx="111">
                  <c:v>43868</c:v>
                </c:pt>
                <c:pt idx="112">
                  <c:v>43871</c:v>
                </c:pt>
                <c:pt idx="113">
                  <c:v>43872</c:v>
                </c:pt>
                <c:pt idx="114">
                  <c:v>43873</c:v>
                </c:pt>
                <c:pt idx="115">
                  <c:v>43874</c:v>
                </c:pt>
                <c:pt idx="116">
                  <c:v>43875</c:v>
                </c:pt>
                <c:pt idx="117">
                  <c:v>43878</c:v>
                </c:pt>
                <c:pt idx="118">
                  <c:v>43879</c:v>
                </c:pt>
                <c:pt idx="119">
                  <c:v>43880</c:v>
                </c:pt>
                <c:pt idx="120">
                  <c:v>43881</c:v>
                </c:pt>
                <c:pt idx="121">
                  <c:v>43882</c:v>
                </c:pt>
                <c:pt idx="122">
                  <c:v>43885</c:v>
                </c:pt>
                <c:pt idx="123">
                  <c:v>43886</c:v>
                </c:pt>
                <c:pt idx="124">
                  <c:v>43887</c:v>
                </c:pt>
                <c:pt idx="125">
                  <c:v>43888</c:v>
                </c:pt>
                <c:pt idx="126">
                  <c:v>43889</c:v>
                </c:pt>
                <c:pt idx="127">
                  <c:v>43892</c:v>
                </c:pt>
                <c:pt idx="128">
                  <c:v>43893</c:v>
                </c:pt>
                <c:pt idx="129">
                  <c:v>43894</c:v>
                </c:pt>
                <c:pt idx="130">
                  <c:v>43895</c:v>
                </c:pt>
                <c:pt idx="131">
                  <c:v>43896</c:v>
                </c:pt>
                <c:pt idx="132">
                  <c:v>43899</c:v>
                </c:pt>
                <c:pt idx="133">
                  <c:v>43900</c:v>
                </c:pt>
                <c:pt idx="134">
                  <c:v>43901</c:v>
                </c:pt>
                <c:pt idx="135">
                  <c:v>43902</c:v>
                </c:pt>
                <c:pt idx="136">
                  <c:v>43903</c:v>
                </c:pt>
                <c:pt idx="137">
                  <c:v>43906</c:v>
                </c:pt>
                <c:pt idx="138">
                  <c:v>43907</c:v>
                </c:pt>
                <c:pt idx="139">
                  <c:v>43908</c:v>
                </c:pt>
                <c:pt idx="140">
                  <c:v>43909</c:v>
                </c:pt>
                <c:pt idx="141">
                  <c:v>43910</c:v>
                </c:pt>
                <c:pt idx="142">
                  <c:v>43913</c:v>
                </c:pt>
                <c:pt idx="143">
                  <c:v>43914</c:v>
                </c:pt>
                <c:pt idx="144">
                  <c:v>43915</c:v>
                </c:pt>
                <c:pt idx="145">
                  <c:v>43916</c:v>
                </c:pt>
                <c:pt idx="146">
                  <c:v>43917</c:v>
                </c:pt>
                <c:pt idx="147">
                  <c:v>43920</c:v>
                </c:pt>
                <c:pt idx="148">
                  <c:v>43921</c:v>
                </c:pt>
                <c:pt idx="149">
                  <c:v>43922</c:v>
                </c:pt>
                <c:pt idx="150">
                  <c:v>43923</c:v>
                </c:pt>
                <c:pt idx="151">
                  <c:v>43924</c:v>
                </c:pt>
                <c:pt idx="152">
                  <c:v>43927</c:v>
                </c:pt>
                <c:pt idx="153">
                  <c:v>43928</c:v>
                </c:pt>
                <c:pt idx="154">
                  <c:v>43929</c:v>
                </c:pt>
                <c:pt idx="155">
                  <c:v>43930</c:v>
                </c:pt>
                <c:pt idx="156">
                  <c:v>43935</c:v>
                </c:pt>
                <c:pt idx="157">
                  <c:v>43936</c:v>
                </c:pt>
                <c:pt idx="158">
                  <c:v>43937</c:v>
                </c:pt>
                <c:pt idx="159">
                  <c:v>43938</c:v>
                </c:pt>
                <c:pt idx="160">
                  <c:v>43941</c:v>
                </c:pt>
                <c:pt idx="161">
                  <c:v>43942</c:v>
                </c:pt>
                <c:pt idx="162">
                  <c:v>43943</c:v>
                </c:pt>
                <c:pt idx="163">
                  <c:v>43944</c:v>
                </c:pt>
                <c:pt idx="164">
                  <c:v>43945</c:v>
                </c:pt>
                <c:pt idx="165">
                  <c:v>43948</c:v>
                </c:pt>
                <c:pt idx="166">
                  <c:v>43949</c:v>
                </c:pt>
                <c:pt idx="167">
                  <c:v>43950</c:v>
                </c:pt>
                <c:pt idx="168">
                  <c:v>43951</c:v>
                </c:pt>
                <c:pt idx="169">
                  <c:v>43955</c:v>
                </c:pt>
                <c:pt idx="170">
                  <c:v>43956</c:v>
                </c:pt>
                <c:pt idx="171">
                  <c:v>43957</c:v>
                </c:pt>
                <c:pt idx="172">
                  <c:v>43958</c:v>
                </c:pt>
                <c:pt idx="173">
                  <c:v>43959</c:v>
                </c:pt>
                <c:pt idx="174">
                  <c:v>43962</c:v>
                </c:pt>
                <c:pt idx="175">
                  <c:v>43963</c:v>
                </c:pt>
                <c:pt idx="176">
                  <c:v>43964</c:v>
                </c:pt>
                <c:pt idx="177">
                  <c:v>43965</c:v>
                </c:pt>
                <c:pt idx="178">
                  <c:v>43966</c:v>
                </c:pt>
                <c:pt idx="179">
                  <c:v>43969</c:v>
                </c:pt>
                <c:pt idx="180">
                  <c:v>43970</c:v>
                </c:pt>
                <c:pt idx="181">
                  <c:v>43971</c:v>
                </c:pt>
                <c:pt idx="182">
                  <c:v>43972</c:v>
                </c:pt>
                <c:pt idx="183">
                  <c:v>43973</c:v>
                </c:pt>
                <c:pt idx="184">
                  <c:v>43976</c:v>
                </c:pt>
                <c:pt idx="185">
                  <c:v>43977</c:v>
                </c:pt>
                <c:pt idx="186">
                  <c:v>43978</c:v>
                </c:pt>
                <c:pt idx="187">
                  <c:v>43979</c:v>
                </c:pt>
                <c:pt idx="188">
                  <c:v>43980</c:v>
                </c:pt>
                <c:pt idx="189">
                  <c:v>43983</c:v>
                </c:pt>
                <c:pt idx="190">
                  <c:v>43984</c:v>
                </c:pt>
                <c:pt idx="191">
                  <c:v>43985</c:v>
                </c:pt>
                <c:pt idx="192">
                  <c:v>43986</c:v>
                </c:pt>
                <c:pt idx="193">
                  <c:v>43987</c:v>
                </c:pt>
                <c:pt idx="194">
                  <c:v>43990</c:v>
                </c:pt>
                <c:pt idx="195">
                  <c:v>43991</c:v>
                </c:pt>
                <c:pt idx="196">
                  <c:v>43992</c:v>
                </c:pt>
                <c:pt idx="197">
                  <c:v>43993</c:v>
                </c:pt>
                <c:pt idx="198">
                  <c:v>43994</c:v>
                </c:pt>
                <c:pt idx="199">
                  <c:v>43997</c:v>
                </c:pt>
                <c:pt idx="200">
                  <c:v>43998</c:v>
                </c:pt>
                <c:pt idx="201">
                  <c:v>43999</c:v>
                </c:pt>
                <c:pt idx="202">
                  <c:v>44000</c:v>
                </c:pt>
                <c:pt idx="203">
                  <c:v>44004</c:v>
                </c:pt>
                <c:pt idx="204">
                  <c:v>44005</c:v>
                </c:pt>
                <c:pt idx="205">
                  <c:v>44006</c:v>
                </c:pt>
                <c:pt idx="206">
                  <c:v>44007</c:v>
                </c:pt>
                <c:pt idx="207">
                  <c:v>44008</c:v>
                </c:pt>
                <c:pt idx="208">
                  <c:v>44011</c:v>
                </c:pt>
                <c:pt idx="209">
                  <c:v>44012</c:v>
                </c:pt>
                <c:pt idx="210">
                  <c:v>44013</c:v>
                </c:pt>
                <c:pt idx="211">
                  <c:v>44014</c:v>
                </c:pt>
                <c:pt idx="212">
                  <c:v>44015</c:v>
                </c:pt>
                <c:pt idx="213">
                  <c:v>44018</c:v>
                </c:pt>
                <c:pt idx="214">
                  <c:v>44019</c:v>
                </c:pt>
                <c:pt idx="215">
                  <c:v>44020</c:v>
                </c:pt>
                <c:pt idx="216">
                  <c:v>44021</c:v>
                </c:pt>
                <c:pt idx="217">
                  <c:v>44022</c:v>
                </c:pt>
                <c:pt idx="218">
                  <c:v>44025</c:v>
                </c:pt>
                <c:pt idx="219">
                  <c:v>44026</c:v>
                </c:pt>
                <c:pt idx="220">
                  <c:v>44027</c:v>
                </c:pt>
                <c:pt idx="221">
                  <c:v>44028</c:v>
                </c:pt>
                <c:pt idx="222">
                  <c:v>44029</c:v>
                </c:pt>
                <c:pt idx="223">
                  <c:v>44032</c:v>
                </c:pt>
                <c:pt idx="224">
                  <c:v>44033</c:v>
                </c:pt>
                <c:pt idx="225">
                  <c:v>44034</c:v>
                </c:pt>
                <c:pt idx="226">
                  <c:v>44035</c:v>
                </c:pt>
                <c:pt idx="227">
                  <c:v>44036</c:v>
                </c:pt>
                <c:pt idx="228">
                  <c:v>44039</c:v>
                </c:pt>
                <c:pt idx="229">
                  <c:v>44040</c:v>
                </c:pt>
                <c:pt idx="230">
                  <c:v>44041</c:v>
                </c:pt>
                <c:pt idx="231">
                  <c:v>44042</c:v>
                </c:pt>
                <c:pt idx="232">
                  <c:v>44043</c:v>
                </c:pt>
                <c:pt idx="233">
                  <c:v>44046</c:v>
                </c:pt>
                <c:pt idx="234">
                  <c:v>44047</c:v>
                </c:pt>
                <c:pt idx="235">
                  <c:v>44048</c:v>
                </c:pt>
                <c:pt idx="236">
                  <c:v>44049</c:v>
                </c:pt>
                <c:pt idx="237">
                  <c:v>44050</c:v>
                </c:pt>
                <c:pt idx="238">
                  <c:v>44053</c:v>
                </c:pt>
                <c:pt idx="239">
                  <c:v>44054</c:v>
                </c:pt>
                <c:pt idx="240">
                  <c:v>44055</c:v>
                </c:pt>
                <c:pt idx="241">
                  <c:v>44056</c:v>
                </c:pt>
                <c:pt idx="242">
                  <c:v>44057</c:v>
                </c:pt>
                <c:pt idx="243">
                  <c:v>44060</c:v>
                </c:pt>
                <c:pt idx="244">
                  <c:v>44061</c:v>
                </c:pt>
                <c:pt idx="245">
                  <c:v>44062</c:v>
                </c:pt>
                <c:pt idx="246">
                  <c:v>44063</c:v>
                </c:pt>
                <c:pt idx="247">
                  <c:v>44064</c:v>
                </c:pt>
                <c:pt idx="248">
                  <c:v>44067</c:v>
                </c:pt>
                <c:pt idx="249">
                  <c:v>44068</c:v>
                </c:pt>
                <c:pt idx="250">
                  <c:v>44069</c:v>
                </c:pt>
                <c:pt idx="251">
                  <c:v>44070</c:v>
                </c:pt>
                <c:pt idx="252">
                  <c:v>44071</c:v>
                </c:pt>
                <c:pt idx="253">
                  <c:v>44074</c:v>
                </c:pt>
                <c:pt idx="254">
                  <c:v>44075</c:v>
                </c:pt>
                <c:pt idx="255">
                  <c:v>44077</c:v>
                </c:pt>
                <c:pt idx="256">
                  <c:v>44078</c:v>
                </c:pt>
                <c:pt idx="257">
                  <c:v>44081</c:v>
                </c:pt>
                <c:pt idx="258">
                  <c:v>44082</c:v>
                </c:pt>
                <c:pt idx="259">
                  <c:v>44083</c:v>
                </c:pt>
                <c:pt idx="260">
                  <c:v>44084</c:v>
                </c:pt>
                <c:pt idx="261">
                  <c:v>44085</c:v>
                </c:pt>
                <c:pt idx="262">
                  <c:v>44088</c:v>
                </c:pt>
                <c:pt idx="263">
                  <c:v>44089</c:v>
                </c:pt>
                <c:pt idx="264">
                  <c:v>44090</c:v>
                </c:pt>
                <c:pt idx="265">
                  <c:v>44091</c:v>
                </c:pt>
                <c:pt idx="266">
                  <c:v>44092</c:v>
                </c:pt>
                <c:pt idx="267">
                  <c:v>44095</c:v>
                </c:pt>
                <c:pt idx="268">
                  <c:v>44096</c:v>
                </c:pt>
                <c:pt idx="269">
                  <c:v>44097</c:v>
                </c:pt>
                <c:pt idx="270">
                  <c:v>44098</c:v>
                </c:pt>
                <c:pt idx="271">
                  <c:v>44099</c:v>
                </c:pt>
                <c:pt idx="272">
                  <c:v>44102</c:v>
                </c:pt>
                <c:pt idx="273">
                  <c:v>44103</c:v>
                </c:pt>
                <c:pt idx="274">
                  <c:v>44104</c:v>
                </c:pt>
                <c:pt idx="275">
                  <c:v>44105</c:v>
                </c:pt>
                <c:pt idx="276">
                  <c:v>44106</c:v>
                </c:pt>
                <c:pt idx="277">
                  <c:v>44109</c:v>
                </c:pt>
                <c:pt idx="278">
                  <c:v>44110</c:v>
                </c:pt>
                <c:pt idx="279">
                  <c:v>44111</c:v>
                </c:pt>
                <c:pt idx="280">
                  <c:v>44112</c:v>
                </c:pt>
                <c:pt idx="281">
                  <c:v>44113</c:v>
                </c:pt>
                <c:pt idx="282">
                  <c:v>44116</c:v>
                </c:pt>
                <c:pt idx="283">
                  <c:v>44117</c:v>
                </c:pt>
                <c:pt idx="284">
                  <c:v>44118</c:v>
                </c:pt>
                <c:pt idx="285">
                  <c:v>44119</c:v>
                </c:pt>
                <c:pt idx="286">
                  <c:v>44120</c:v>
                </c:pt>
                <c:pt idx="287">
                  <c:v>44123</c:v>
                </c:pt>
                <c:pt idx="288">
                  <c:v>44124</c:v>
                </c:pt>
                <c:pt idx="289">
                  <c:v>44125</c:v>
                </c:pt>
                <c:pt idx="290">
                  <c:v>44126</c:v>
                </c:pt>
                <c:pt idx="291">
                  <c:v>44127</c:v>
                </c:pt>
                <c:pt idx="292">
                  <c:v>44130</c:v>
                </c:pt>
                <c:pt idx="293">
                  <c:v>44131</c:v>
                </c:pt>
                <c:pt idx="294">
                  <c:v>44132</c:v>
                </c:pt>
                <c:pt idx="295">
                  <c:v>44133</c:v>
                </c:pt>
                <c:pt idx="296">
                  <c:v>44134</c:v>
                </c:pt>
                <c:pt idx="297">
                  <c:v>44137</c:v>
                </c:pt>
                <c:pt idx="298">
                  <c:v>44138</c:v>
                </c:pt>
                <c:pt idx="299">
                  <c:v>44139</c:v>
                </c:pt>
                <c:pt idx="300">
                  <c:v>44140</c:v>
                </c:pt>
                <c:pt idx="301">
                  <c:v>44141</c:v>
                </c:pt>
                <c:pt idx="302">
                  <c:v>44144</c:v>
                </c:pt>
                <c:pt idx="303">
                  <c:v>44145</c:v>
                </c:pt>
                <c:pt idx="304">
                  <c:v>44146</c:v>
                </c:pt>
                <c:pt idx="305">
                  <c:v>44147</c:v>
                </c:pt>
                <c:pt idx="306">
                  <c:v>44148</c:v>
                </c:pt>
                <c:pt idx="307">
                  <c:v>44151</c:v>
                </c:pt>
                <c:pt idx="308">
                  <c:v>44152</c:v>
                </c:pt>
                <c:pt idx="309">
                  <c:v>44153</c:v>
                </c:pt>
                <c:pt idx="310">
                  <c:v>44154</c:v>
                </c:pt>
                <c:pt idx="311">
                  <c:v>44155</c:v>
                </c:pt>
                <c:pt idx="312">
                  <c:v>44158</c:v>
                </c:pt>
                <c:pt idx="313">
                  <c:v>44159</c:v>
                </c:pt>
                <c:pt idx="314">
                  <c:v>44160</c:v>
                </c:pt>
                <c:pt idx="315">
                  <c:v>44161</c:v>
                </c:pt>
                <c:pt idx="316">
                  <c:v>44162</c:v>
                </c:pt>
                <c:pt idx="317">
                  <c:v>44165</c:v>
                </c:pt>
                <c:pt idx="318">
                  <c:v>44166</c:v>
                </c:pt>
                <c:pt idx="319">
                  <c:v>44167</c:v>
                </c:pt>
                <c:pt idx="320">
                  <c:v>44168</c:v>
                </c:pt>
                <c:pt idx="321">
                  <c:v>44169</c:v>
                </c:pt>
                <c:pt idx="322">
                  <c:v>44172</c:v>
                </c:pt>
                <c:pt idx="323">
                  <c:v>44173</c:v>
                </c:pt>
                <c:pt idx="324">
                  <c:v>44174</c:v>
                </c:pt>
                <c:pt idx="325">
                  <c:v>44175</c:v>
                </c:pt>
                <c:pt idx="326">
                  <c:v>44176</c:v>
                </c:pt>
                <c:pt idx="327">
                  <c:v>44179</c:v>
                </c:pt>
                <c:pt idx="328">
                  <c:v>44180</c:v>
                </c:pt>
                <c:pt idx="329">
                  <c:v>44181</c:v>
                </c:pt>
                <c:pt idx="330">
                  <c:v>44182</c:v>
                </c:pt>
                <c:pt idx="331">
                  <c:v>44183</c:v>
                </c:pt>
                <c:pt idx="332">
                  <c:v>44186</c:v>
                </c:pt>
                <c:pt idx="333">
                  <c:v>44187</c:v>
                </c:pt>
                <c:pt idx="334">
                  <c:v>44188</c:v>
                </c:pt>
                <c:pt idx="335">
                  <c:v>44189</c:v>
                </c:pt>
                <c:pt idx="336">
                  <c:v>44193</c:v>
                </c:pt>
                <c:pt idx="337">
                  <c:v>44194</c:v>
                </c:pt>
                <c:pt idx="338">
                  <c:v>44195</c:v>
                </c:pt>
                <c:pt idx="339">
                  <c:v>44196</c:v>
                </c:pt>
                <c:pt idx="340">
                  <c:v>44200</c:v>
                </c:pt>
                <c:pt idx="341">
                  <c:v>44201</c:v>
                </c:pt>
                <c:pt idx="342">
                  <c:v>44202</c:v>
                </c:pt>
                <c:pt idx="343">
                  <c:v>44203</c:v>
                </c:pt>
                <c:pt idx="344">
                  <c:v>44204</c:v>
                </c:pt>
                <c:pt idx="345">
                  <c:v>44207</c:v>
                </c:pt>
                <c:pt idx="346">
                  <c:v>44208</c:v>
                </c:pt>
                <c:pt idx="347">
                  <c:v>44209</c:v>
                </c:pt>
                <c:pt idx="348">
                  <c:v>44210</c:v>
                </c:pt>
                <c:pt idx="349">
                  <c:v>44211</c:v>
                </c:pt>
                <c:pt idx="350">
                  <c:v>44214</c:v>
                </c:pt>
                <c:pt idx="351">
                  <c:v>44215</c:v>
                </c:pt>
                <c:pt idx="352">
                  <c:v>44216</c:v>
                </c:pt>
                <c:pt idx="353">
                  <c:v>44217</c:v>
                </c:pt>
                <c:pt idx="354">
                  <c:v>44218</c:v>
                </c:pt>
                <c:pt idx="355">
                  <c:v>44221</c:v>
                </c:pt>
                <c:pt idx="356">
                  <c:v>44222</c:v>
                </c:pt>
                <c:pt idx="357">
                  <c:v>44223</c:v>
                </c:pt>
                <c:pt idx="358">
                  <c:v>44224</c:v>
                </c:pt>
                <c:pt idx="359">
                  <c:v>44225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44235</c:v>
                </c:pt>
                <c:pt idx="366">
                  <c:v>44236</c:v>
                </c:pt>
                <c:pt idx="367">
                  <c:v>44237</c:v>
                </c:pt>
                <c:pt idx="368">
                  <c:v>44238</c:v>
                </c:pt>
                <c:pt idx="369">
                  <c:v>44239</c:v>
                </c:pt>
                <c:pt idx="370">
                  <c:v>44242</c:v>
                </c:pt>
                <c:pt idx="371">
                  <c:v>44243</c:v>
                </c:pt>
                <c:pt idx="372">
                  <c:v>44244</c:v>
                </c:pt>
                <c:pt idx="373">
                  <c:v>44245</c:v>
                </c:pt>
                <c:pt idx="374">
                  <c:v>44246</c:v>
                </c:pt>
                <c:pt idx="375">
                  <c:v>44249</c:v>
                </c:pt>
                <c:pt idx="376">
                  <c:v>44250</c:v>
                </c:pt>
                <c:pt idx="377">
                  <c:v>44251</c:v>
                </c:pt>
                <c:pt idx="378">
                  <c:v>44252</c:v>
                </c:pt>
                <c:pt idx="379">
                  <c:v>44253</c:v>
                </c:pt>
                <c:pt idx="380">
                  <c:v>44256</c:v>
                </c:pt>
                <c:pt idx="381">
                  <c:v>44257</c:v>
                </c:pt>
                <c:pt idx="382">
                  <c:v>44258</c:v>
                </c:pt>
                <c:pt idx="383">
                  <c:v>44259</c:v>
                </c:pt>
                <c:pt idx="384">
                  <c:v>44260</c:v>
                </c:pt>
                <c:pt idx="385">
                  <c:v>44263</c:v>
                </c:pt>
                <c:pt idx="386">
                  <c:v>44264</c:v>
                </c:pt>
                <c:pt idx="387">
                  <c:v>44265</c:v>
                </c:pt>
                <c:pt idx="388">
                  <c:v>44266</c:v>
                </c:pt>
                <c:pt idx="389">
                  <c:v>44267</c:v>
                </c:pt>
                <c:pt idx="390">
                  <c:v>44270</c:v>
                </c:pt>
                <c:pt idx="391">
                  <c:v>44271</c:v>
                </c:pt>
                <c:pt idx="392">
                  <c:v>44272</c:v>
                </c:pt>
                <c:pt idx="393">
                  <c:v>44273</c:v>
                </c:pt>
                <c:pt idx="394">
                  <c:v>44274</c:v>
                </c:pt>
                <c:pt idx="395">
                  <c:v>44277</c:v>
                </c:pt>
                <c:pt idx="396">
                  <c:v>44278</c:v>
                </c:pt>
                <c:pt idx="397">
                  <c:v>44279</c:v>
                </c:pt>
                <c:pt idx="398">
                  <c:v>44280</c:v>
                </c:pt>
                <c:pt idx="399">
                  <c:v>44281</c:v>
                </c:pt>
                <c:pt idx="400">
                  <c:v>44284</c:v>
                </c:pt>
                <c:pt idx="401">
                  <c:v>44285</c:v>
                </c:pt>
                <c:pt idx="402">
                  <c:v>44286</c:v>
                </c:pt>
                <c:pt idx="403">
                  <c:v>44287</c:v>
                </c:pt>
                <c:pt idx="404">
                  <c:v>44292</c:v>
                </c:pt>
                <c:pt idx="405">
                  <c:v>44293</c:v>
                </c:pt>
                <c:pt idx="406">
                  <c:v>44294</c:v>
                </c:pt>
                <c:pt idx="407">
                  <c:v>44295</c:v>
                </c:pt>
                <c:pt idx="408">
                  <c:v>44298</c:v>
                </c:pt>
                <c:pt idx="409">
                  <c:v>44299</c:v>
                </c:pt>
                <c:pt idx="410">
                  <c:v>44300</c:v>
                </c:pt>
                <c:pt idx="411">
                  <c:v>44301</c:v>
                </c:pt>
                <c:pt idx="412">
                  <c:v>44302</c:v>
                </c:pt>
                <c:pt idx="413">
                  <c:v>44305</c:v>
                </c:pt>
                <c:pt idx="414">
                  <c:v>44306</c:v>
                </c:pt>
                <c:pt idx="415">
                  <c:v>44307</c:v>
                </c:pt>
                <c:pt idx="416">
                  <c:v>44308</c:v>
                </c:pt>
                <c:pt idx="417">
                  <c:v>44309</c:v>
                </c:pt>
                <c:pt idx="418">
                  <c:v>44312</c:v>
                </c:pt>
                <c:pt idx="419">
                  <c:v>44313</c:v>
                </c:pt>
                <c:pt idx="420">
                  <c:v>44314</c:v>
                </c:pt>
                <c:pt idx="421">
                  <c:v>44315</c:v>
                </c:pt>
                <c:pt idx="422">
                  <c:v>44316</c:v>
                </c:pt>
                <c:pt idx="423">
                  <c:v>44319</c:v>
                </c:pt>
                <c:pt idx="424">
                  <c:v>44320</c:v>
                </c:pt>
                <c:pt idx="425">
                  <c:v>44321</c:v>
                </c:pt>
                <c:pt idx="426">
                  <c:v>44322</c:v>
                </c:pt>
                <c:pt idx="427">
                  <c:v>44323</c:v>
                </c:pt>
                <c:pt idx="428">
                  <c:v>44326</c:v>
                </c:pt>
                <c:pt idx="429">
                  <c:v>44327</c:v>
                </c:pt>
                <c:pt idx="430">
                  <c:v>44328</c:v>
                </c:pt>
                <c:pt idx="431">
                  <c:v>44329</c:v>
                </c:pt>
                <c:pt idx="432">
                  <c:v>44330</c:v>
                </c:pt>
                <c:pt idx="433">
                  <c:v>44333</c:v>
                </c:pt>
                <c:pt idx="434">
                  <c:v>44334</c:v>
                </c:pt>
                <c:pt idx="435">
                  <c:v>44335</c:v>
                </c:pt>
                <c:pt idx="436">
                  <c:v>44336</c:v>
                </c:pt>
                <c:pt idx="437">
                  <c:v>44337</c:v>
                </c:pt>
                <c:pt idx="438">
                  <c:v>44340</c:v>
                </c:pt>
                <c:pt idx="439">
                  <c:v>44341</c:v>
                </c:pt>
                <c:pt idx="440">
                  <c:v>44342</c:v>
                </c:pt>
                <c:pt idx="441">
                  <c:v>44343</c:v>
                </c:pt>
                <c:pt idx="442">
                  <c:v>44344</c:v>
                </c:pt>
                <c:pt idx="443">
                  <c:v>44347</c:v>
                </c:pt>
                <c:pt idx="444">
                  <c:v>44348</c:v>
                </c:pt>
                <c:pt idx="445">
                  <c:v>44349</c:v>
                </c:pt>
                <c:pt idx="446">
                  <c:v>44350</c:v>
                </c:pt>
                <c:pt idx="447">
                  <c:v>44351</c:v>
                </c:pt>
                <c:pt idx="448">
                  <c:v>44354</c:v>
                </c:pt>
                <c:pt idx="449">
                  <c:v>44355</c:v>
                </c:pt>
                <c:pt idx="450">
                  <c:v>44356</c:v>
                </c:pt>
                <c:pt idx="451">
                  <c:v>44357</c:v>
                </c:pt>
                <c:pt idx="452">
                  <c:v>44358</c:v>
                </c:pt>
                <c:pt idx="453">
                  <c:v>44361</c:v>
                </c:pt>
                <c:pt idx="454">
                  <c:v>44362</c:v>
                </c:pt>
                <c:pt idx="455">
                  <c:v>44363</c:v>
                </c:pt>
                <c:pt idx="456">
                  <c:v>44364</c:v>
                </c:pt>
                <c:pt idx="457">
                  <c:v>44365</c:v>
                </c:pt>
                <c:pt idx="458">
                  <c:v>44368</c:v>
                </c:pt>
                <c:pt idx="459">
                  <c:v>44369</c:v>
                </c:pt>
                <c:pt idx="460">
                  <c:v>44370</c:v>
                </c:pt>
                <c:pt idx="461">
                  <c:v>44371</c:v>
                </c:pt>
                <c:pt idx="462">
                  <c:v>44372</c:v>
                </c:pt>
                <c:pt idx="463">
                  <c:v>44375</c:v>
                </c:pt>
                <c:pt idx="464">
                  <c:v>44376</c:v>
                </c:pt>
                <c:pt idx="465">
                  <c:v>44377</c:v>
                </c:pt>
                <c:pt idx="466">
                  <c:v>44378</c:v>
                </c:pt>
                <c:pt idx="467">
                  <c:v>44379</c:v>
                </c:pt>
                <c:pt idx="468">
                  <c:v>44382</c:v>
                </c:pt>
                <c:pt idx="469">
                  <c:v>44383</c:v>
                </c:pt>
                <c:pt idx="470">
                  <c:v>44384</c:v>
                </c:pt>
                <c:pt idx="471">
                  <c:v>44385</c:v>
                </c:pt>
                <c:pt idx="472">
                  <c:v>44386</c:v>
                </c:pt>
                <c:pt idx="473">
                  <c:v>44389</c:v>
                </c:pt>
                <c:pt idx="474">
                  <c:v>44390</c:v>
                </c:pt>
                <c:pt idx="475">
                  <c:v>44391</c:v>
                </c:pt>
                <c:pt idx="476">
                  <c:v>44392</c:v>
                </c:pt>
                <c:pt idx="477">
                  <c:v>44393</c:v>
                </c:pt>
                <c:pt idx="478">
                  <c:v>44396</c:v>
                </c:pt>
                <c:pt idx="479">
                  <c:v>44397</c:v>
                </c:pt>
                <c:pt idx="480">
                  <c:v>44398</c:v>
                </c:pt>
                <c:pt idx="481">
                  <c:v>44399</c:v>
                </c:pt>
                <c:pt idx="482">
                  <c:v>44400</c:v>
                </c:pt>
                <c:pt idx="483">
                  <c:v>44403</c:v>
                </c:pt>
                <c:pt idx="484">
                  <c:v>44404</c:v>
                </c:pt>
                <c:pt idx="485">
                  <c:v>44405</c:v>
                </c:pt>
                <c:pt idx="486">
                  <c:v>44406</c:v>
                </c:pt>
                <c:pt idx="487">
                  <c:v>44407</c:v>
                </c:pt>
                <c:pt idx="488">
                  <c:v>44410</c:v>
                </c:pt>
                <c:pt idx="489">
                  <c:v>44411</c:v>
                </c:pt>
                <c:pt idx="490">
                  <c:v>44412</c:v>
                </c:pt>
                <c:pt idx="491">
                  <c:v>44413</c:v>
                </c:pt>
                <c:pt idx="492">
                  <c:v>44414</c:v>
                </c:pt>
                <c:pt idx="493">
                  <c:v>44417</c:v>
                </c:pt>
                <c:pt idx="494">
                  <c:v>44418</c:v>
                </c:pt>
                <c:pt idx="495">
                  <c:v>44419</c:v>
                </c:pt>
                <c:pt idx="496">
                  <c:v>44420</c:v>
                </c:pt>
                <c:pt idx="497">
                  <c:v>44421</c:v>
                </c:pt>
                <c:pt idx="498">
                  <c:v>44424</c:v>
                </c:pt>
                <c:pt idx="499">
                  <c:v>44425</c:v>
                </c:pt>
                <c:pt idx="500">
                  <c:v>44426</c:v>
                </c:pt>
                <c:pt idx="501">
                  <c:v>44427</c:v>
                </c:pt>
                <c:pt idx="502">
                  <c:v>44428</c:v>
                </c:pt>
                <c:pt idx="503">
                  <c:v>44431</c:v>
                </c:pt>
                <c:pt idx="504">
                  <c:v>44432</c:v>
                </c:pt>
                <c:pt idx="505">
                  <c:v>44433</c:v>
                </c:pt>
                <c:pt idx="506">
                  <c:v>44434</c:v>
                </c:pt>
                <c:pt idx="507">
                  <c:v>44435</c:v>
                </c:pt>
                <c:pt idx="508">
                  <c:v>44438</c:v>
                </c:pt>
                <c:pt idx="509">
                  <c:v>44439</c:v>
                </c:pt>
                <c:pt idx="510">
                  <c:v>44440</c:v>
                </c:pt>
                <c:pt idx="511">
                  <c:v>44441</c:v>
                </c:pt>
                <c:pt idx="512">
                  <c:v>44442</c:v>
                </c:pt>
                <c:pt idx="513">
                  <c:v>44445</c:v>
                </c:pt>
                <c:pt idx="514">
                  <c:v>44446</c:v>
                </c:pt>
                <c:pt idx="515">
                  <c:v>44447</c:v>
                </c:pt>
                <c:pt idx="516">
                  <c:v>44448</c:v>
                </c:pt>
                <c:pt idx="517">
                  <c:v>44449</c:v>
                </c:pt>
                <c:pt idx="518">
                  <c:v>44452</c:v>
                </c:pt>
                <c:pt idx="519">
                  <c:v>44453</c:v>
                </c:pt>
                <c:pt idx="520">
                  <c:v>44454</c:v>
                </c:pt>
                <c:pt idx="521">
                  <c:v>44455</c:v>
                </c:pt>
                <c:pt idx="522">
                  <c:v>44456</c:v>
                </c:pt>
                <c:pt idx="523">
                  <c:v>44459</c:v>
                </c:pt>
                <c:pt idx="524">
                  <c:v>44460</c:v>
                </c:pt>
                <c:pt idx="525">
                  <c:v>44461</c:v>
                </c:pt>
                <c:pt idx="526">
                  <c:v>44462</c:v>
                </c:pt>
                <c:pt idx="527">
                  <c:v>44463</c:v>
                </c:pt>
                <c:pt idx="528">
                  <c:v>44466</c:v>
                </c:pt>
                <c:pt idx="529">
                  <c:v>44467</c:v>
                </c:pt>
                <c:pt idx="530">
                  <c:v>44468</c:v>
                </c:pt>
                <c:pt idx="531">
                  <c:v>44469</c:v>
                </c:pt>
                <c:pt idx="532">
                  <c:v>44470</c:v>
                </c:pt>
                <c:pt idx="533">
                  <c:v>44473</c:v>
                </c:pt>
                <c:pt idx="534">
                  <c:v>44474</c:v>
                </c:pt>
                <c:pt idx="535">
                  <c:v>44475</c:v>
                </c:pt>
                <c:pt idx="536">
                  <c:v>44476</c:v>
                </c:pt>
                <c:pt idx="537">
                  <c:v>44477</c:v>
                </c:pt>
                <c:pt idx="538">
                  <c:v>44480</c:v>
                </c:pt>
                <c:pt idx="539">
                  <c:v>44481</c:v>
                </c:pt>
                <c:pt idx="540">
                  <c:v>44482</c:v>
                </c:pt>
                <c:pt idx="541">
                  <c:v>44483</c:v>
                </c:pt>
                <c:pt idx="542">
                  <c:v>44484</c:v>
                </c:pt>
                <c:pt idx="543">
                  <c:v>44487</c:v>
                </c:pt>
                <c:pt idx="544">
                  <c:v>44488</c:v>
                </c:pt>
                <c:pt idx="545">
                  <c:v>44489</c:v>
                </c:pt>
                <c:pt idx="546">
                  <c:v>44490</c:v>
                </c:pt>
                <c:pt idx="547">
                  <c:v>44491</c:v>
                </c:pt>
                <c:pt idx="548">
                  <c:v>44494</c:v>
                </c:pt>
                <c:pt idx="549">
                  <c:v>44495</c:v>
                </c:pt>
                <c:pt idx="550">
                  <c:v>44496</c:v>
                </c:pt>
                <c:pt idx="551">
                  <c:v>44497</c:v>
                </c:pt>
                <c:pt idx="552">
                  <c:v>44498</c:v>
                </c:pt>
                <c:pt idx="553">
                  <c:v>44501</c:v>
                </c:pt>
                <c:pt idx="554">
                  <c:v>44502</c:v>
                </c:pt>
                <c:pt idx="555">
                  <c:v>44503</c:v>
                </c:pt>
                <c:pt idx="556">
                  <c:v>44504</c:v>
                </c:pt>
                <c:pt idx="557">
                  <c:v>44505</c:v>
                </c:pt>
                <c:pt idx="558">
                  <c:v>44508</c:v>
                </c:pt>
                <c:pt idx="559">
                  <c:v>44509</c:v>
                </c:pt>
                <c:pt idx="560">
                  <c:v>44510</c:v>
                </c:pt>
                <c:pt idx="561">
                  <c:v>44511</c:v>
                </c:pt>
                <c:pt idx="562">
                  <c:v>44512</c:v>
                </c:pt>
                <c:pt idx="563">
                  <c:v>44515</c:v>
                </c:pt>
                <c:pt idx="564">
                  <c:v>44516</c:v>
                </c:pt>
                <c:pt idx="565">
                  <c:v>44517</c:v>
                </c:pt>
                <c:pt idx="566">
                  <c:v>44518</c:v>
                </c:pt>
                <c:pt idx="567">
                  <c:v>44519</c:v>
                </c:pt>
                <c:pt idx="568">
                  <c:v>44522</c:v>
                </c:pt>
                <c:pt idx="569">
                  <c:v>44523</c:v>
                </c:pt>
                <c:pt idx="570">
                  <c:v>44524</c:v>
                </c:pt>
                <c:pt idx="571">
                  <c:v>44525</c:v>
                </c:pt>
                <c:pt idx="572">
                  <c:v>44526</c:v>
                </c:pt>
                <c:pt idx="573">
                  <c:v>44529</c:v>
                </c:pt>
                <c:pt idx="574">
                  <c:v>44530</c:v>
                </c:pt>
                <c:pt idx="575">
                  <c:v>44531</c:v>
                </c:pt>
                <c:pt idx="576">
                  <c:v>44532</c:v>
                </c:pt>
                <c:pt idx="577">
                  <c:v>44533</c:v>
                </c:pt>
                <c:pt idx="578">
                  <c:v>44536</c:v>
                </c:pt>
                <c:pt idx="579">
                  <c:v>44537</c:v>
                </c:pt>
                <c:pt idx="580">
                  <c:v>44538</c:v>
                </c:pt>
                <c:pt idx="581">
                  <c:v>44539</c:v>
                </c:pt>
                <c:pt idx="582">
                  <c:v>44540</c:v>
                </c:pt>
                <c:pt idx="583">
                  <c:v>44543</c:v>
                </c:pt>
                <c:pt idx="584">
                  <c:v>44544</c:v>
                </c:pt>
                <c:pt idx="585">
                  <c:v>44545</c:v>
                </c:pt>
                <c:pt idx="586">
                  <c:v>44546</c:v>
                </c:pt>
                <c:pt idx="587">
                  <c:v>44547</c:v>
                </c:pt>
                <c:pt idx="588">
                  <c:v>44550</c:v>
                </c:pt>
                <c:pt idx="589">
                  <c:v>44551</c:v>
                </c:pt>
                <c:pt idx="590">
                  <c:v>44552</c:v>
                </c:pt>
                <c:pt idx="591">
                  <c:v>44553</c:v>
                </c:pt>
                <c:pt idx="592">
                  <c:v>44557</c:v>
                </c:pt>
                <c:pt idx="593">
                  <c:v>44558</c:v>
                </c:pt>
                <c:pt idx="594">
                  <c:v>44559</c:v>
                </c:pt>
                <c:pt idx="595">
                  <c:v>44560</c:v>
                </c:pt>
                <c:pt idx="596">
                  <c:v>44561</c:v>
                </c:pt>
                <c:pt idx="597">
                  <c:v>44564</c:v>
                </c:pt>
                <c:pt idx="598">
                  <c:v>44565</c:v>
                </c:pt>
                <c:pt idx="599">
                  <c:v>44566</c:v>
                </c:pt>
                <c:pt idx="600">
                  <c:v>44567</c:v>
                </c:pt>
                <c:pt idx="601">
                  <c:v>44568</c:v>
                </c:pt>
                <c:pt idx="602">
                  <c:v>44571</c:v>
                </c:pt>
                <c:pt idx="603">
                  <c:v>44572</c:v>
                </c:pt>
                <c:pt idx="604">
                  <c:v>44573</c:v>
                </c:pt>
                <c:pt idx="605">
                  <c:v>44574</c:v>
                </c:pt>
                <c:pt idx="606">
                  <c:v>44575</c:v>
                </c:pt>
                <c:pt idx="607">
                  <c:v>44578</c:v>
                </c:pt>
                <c:pt idx="608">
                  <c:v>44579</c:v>
                </c:pt>
                <c:pt idx="609">
                  <c:v>44580</c:v>
                </c:pt>
                <c:pt idx="610">
                  <c:v>44581</c:v>
                </c:pt>
                <c:pt idx="611">
                  <c:v>44582</c:v>
                </c:pt>
                <c:pt idx="612">
                  <c:v>44585</c:v>
                </c:pt>
                <c:pt idx="613">
                  <c:v>44586</c:v>
                </c:pt>
                <c:pt idx="614">
                  <c:v>44587</c:v>
                </c:pt>
                <c:pt idx="615">
                  <c:v>44588</c:v>
                </c:pt>
                <c:pt idx="616">
                  <c:v>44589</c:v>
                </c:pt>
                <c:pt idx="617">
                  <c:v>44592</c:v>
                </c:pt>
                <c:pt idx="618">
                  <c:v>44593</c:v>
                </c:pt>
                <c:pt idx="619">
                  <c:v>44594</c:v>
                </c:pt>
                <c:pt idx="620">
                  <c:v>44595</c:v>
                </c:pt>
                <c:pt idx="621">
                  <c:v>44596</c:v>
                </c:pt>
                <c:pt idx="622">
                  <c:v>44599</c:v>
                </c:pt>
                <c:pt idx="623">
                  <c:v>44600</c:v>
                </c:pt>
                <c:pt idx="624">
                  <c:v>44601</c:v>
                </c:pt>
                <c:pt idx="625">
                  <c:v>44602</c:v>
                </c:pt>
                <c:pt idx="626">
                  <c:v>44603</c:v>
                </c:pt>
                <c:pt idx="627">
                  <c:v>44606</c:v>
                </c:pt>
                <c:pt idx="628">
                  <c:v>44607</c:v>
                </c:pt>
                <c:pt idx="629">
                  <c:v>44608</c:v>
                </c:pt>
                <c:pt idx="630">
                  <c:v>44609</c:v>
                </c:pt>
                <c:pt idx="631">
                  <c:v>44610</c:v>
                </c:pt>
                <c:pt idx="632">
                  <c:v>44613</c:v>
                </c:pt>
                <c:pt idx="633">
                  <c:v>44614</c:v>
                </c:pt>
                <c:pt idx="634">
                  <c:v>44615</c:v>
                </c:pt>
                <c:pt idx="635">
                  <c:v>44616</c:v>
                </c:pt>
                <c:pt idx="636">
                  <c:v>44617</c:v>
                </c:pt>
                <c:pt idx="637">
                  <c:v>44620</c:v>
                </c:pt>
                <c:pt idx="638">
                  <c:v>44621</c:v>
                </c:pt>
                <c:pt idx="639">
                  <c:v>44622</c:v>
                </c:pt>
                <c:pt idx="640">
                  <c:v>44623</c:v>
                </c:pt>
                <c:pt idx="641">
                  <c:v>44624</c:v>
                </c:pt>
                <c:pt idx="642">
                  <c:v>44628</c:v>
                </c:pt>
                <c:pt idx="643">
                  <c:v>44629</c:v>
                </c:pt>
                <c:pt idx="644">
                  <c:v>44631</c:v>
                </c:pt>
                <c:pt idx="645">
                  <c:v>44634</c:v>
                </c:pt>
                <c:pt idx="646">
                  <c:v>44635</c:v>
                </c:pt>
                <c:pt idx="647">
                  <c:v>44636</c:v>
                </c:pt>
                <c:pt idx="648">
                  <c:v>44637</c:v>
                </c:pt>
                <c:pt idx="649">
                  <c:v>44638</c:v>
                </c:pt>
                <c:pt idx="650">
                  <c:v>44641</c:v>
                </c:pt>
                <c:pt idx="651">
                  <c:v>44642</c:v>
                </c:pt>
                <c:pt idx="652">
                  <c:v>44643</c:v>
                </c:pt>
                <c:pt idx="653">
                  <c:v>44644</c:v>
                </c:pt>
                <c:pt idx="654">
                  <c:v>44645</c:v>
                </c:pt>
                <c:pt idx="655">
                  <c:v>44648</c:v>
                </c:pt>
                <c:pt idx="656">
                  <c:v>44649</c:v>
                </c:pt>
                <c:pt idx="657">
                  <c:v>44650</c:v>
                </c:pt>
                <c:pt idx="658">
                  <c:v>44651</c:v>
                </c:pt>
                <c:pt idx="659">
                  <c:v>44652</c:v>
                </c:pt>
                <c:pt idx="660">
                  <c:v>44655</c:v>
                </c:pt>
                <c:pt idx="661">
                  <c:v>44656</c:v>
                </c:pt>
                <c:pt idx="662">
                  <c:v>44657</c:v>
                </c:pt>
                <c:pt idx="663">
                  <c:v>44658</c:v>
                </c:pt>
                <c:pt idx="664">
                  <c:v>44659</c:v>
                </c:pt>
                <c:pt idx="665">
                  <c:v>44662</c:v>
                </c:pt>
                <c:pt idx="666">
                  <c:v>44663</c:v>
                </c:pt>
                <c:pt idx="667">
                  <c:v>44664</c:v>
                </c:pt>
                <c:pt idx="668">
                  <c:v>44665</c:v>
                </c:pt>
                <c:pt idx="669">
                  <c:v>44670</c:v>
                </c:pt>
                <c:pt idx="670">
                  <c:v>44671</c:v>
                </c:pt>
                <c:pt idx="671">
                  <c:v>44672</c:v>
                </c:pt>
                <c:pt idx="672">
                  <c:v>44673</c:v>
                </c:pt>
                <c:pt idx="673">
                  <c:v>44676</c:v>
                </c:pt>
                <c:pt idx="674">
                  <c:v>44677</c:v>
                </c:pt>
                <c:pt idx="675">
                  <c:v>44678</c:v>
                </c:pt>
                <c:pt idx="676">
                  <c:v>44679</c:v>
                </c:pt>
                <c:pt idx="677">
                  <c:v>44680</c:v>
                </c:pt>
                <c:pt idx="678">
                  <c:v>44683</c:v>
                </c:pt>
                <c:pt idx="679">
                  <c:v>44684</c:v>
                </c:pt>
                <c:pt idx="680">
                  <c:v>44685</c:v>
                </c:pt>
                <c:pt idx="681">
                  <c:v>44686</c:v>
                </c:pt>
                <c:pt idx="682">
                  <c:v>44687</c:v>
                </c:pt>
                <c:pt idx="683">
                  <c:v>44690</c:v>
                </c:pt>
                <c:pt idx="684">
                  <c:v>44691</c:v>
                </c:pt>
                <c:pt idx="685">
                  <c:v>44692</c:v>
                </c:pt>
                <c:pt idx="686">
                  <c:v>44693</c:v>
                </c:pt>
                <c:pt idx="687">
                  <c:v>44694</c:v>
                </c:pt>
                <c:pt idx="688">
                  <c:v>44697</c:v>
                </c:pt>
                <c:pt idx="689">
                  <c:v>44698</c:v>
                </c:pt>
                <c:pt idx="690">
                  <c:v>44699</c:v>
                </c:pt>
                <c:pt idx="691">
                  <c:v>44700</c:v>
                </c:pt>
                <c:pt idx="692">
                  <c:v>44701</c:v>
                </c:pt>
                <c:pt idx="693">
                  <c:v>44704</c:v>
                </c:pt>
                <c:pt idx="694">
                  <c:v>44705</c:v>
                </c:pt>
                <c:pt idx="695">
                  <c:v>44706</c:v>
                </c:pt>
                <c:pt idx="696">
                  <c:v>44707</c:v>
                </c:pt>
                <c:pt idx="697">
                  <c:v>44708</c:v>
                </c:pt>
                <c:pt idx="698">
                  <c:v>44711</c:v>
                </c:pt>
                <c:pt idx="699">
                  <c:v>44712</c:v>
                </c:pt>
                <c:pt idx="700">
                  <c:v>44713</c:v>
                </c:pt>
                <c:pt idx="701">
                  <c:v>44714</c:v>
                </c:pt>
                <c:pt idx="702">
                  <c:v>44715</c:v>
                </c:pt>
                <c:pt idx="703">
                  <c:v>44718</c:v>
                </c:pt>
                <c:pt idx="704">
                  <c:v>44719</c:v>
                </c:pt>
                <c:pt idx="705">
                  <c:v>44720</c:v>
                </c:pt>
                <c:pt idx="706">
                  <c:v>44721</c:v>
                </c:pt>
                <c:pt idx="707">
                  <c:v>44722</c:v>
                </c:pt>
                <c:pt idx="708">
                  <c:v>44725</c:v>
                </c:pt>
                <c:pt idx="709">
                  <c:v>44726</c:v>
                </c:pt>
                <c:pt idx="710">
                  <c:v>44727</c:v>
                </c:pt>
                <c:pt idx="711">
                  <c:v>44728</c:v>
                </c:pt>
                <c:pt idx="712">
                  <c:v>44729</c:v>
                </c:pt>
                <c:pt idx="713">
                  <c:v>44732</c:v>
                </c:pt>
                <c:pt idx="714">
                  <c:v>44733</c:v>
                </c:pt>
                <c:pt idx="715">
                  <c:v>44734</c:v>
                </c:pt>
                <c:pt idx="716">
                  <c:v>44735</c:v>
                </c:pt>
                <c:pt idx="717">
                  <c:v>44736</c:v>
                </c:pt>
                <c:pt idx="718">
                  <c:v>44739</c:v>
                </c:pt>
                <c:pt idx="719">
                  <c:v>44740</c:v>
                </c:pt>
                <c:pt idx="720">
                  <c:v>44741</c:v>
                </c:pt>
                <c:pt idx="721">
                  <c:v>44742</c:v>
                </c:pt>
                <c:pt idx="722">
                  <c:v>44743</c:v>
                </c:pt>
                <c:pt idx="723">
                  <c:v>44746</c:v>
                </c:pt>
                <c:pt idx="724">
                  <c:v>44747</c:v>
                </c:pt>
                <c:pt idx="725">
                  <c:v>44748</c:v>
                </c:pt>
                <c:pt idx="726">
                  <c:v>44749</c:v>
                </c:pt>
                <c:pt idx="727">
                  <c:v>44750</c:v>
                </c:pt>
                <c:pt idx="728">
                  <c:v>44753</c:v>
                </c:pt>
                <c:pt idx="729">
                  <c:v>44754</c:v>
                </c:pt>
                <c:pt idx="730">
                  <c:v>44755</c:v>
                </c:pt>
                <c:pt idx="731">
                  <c:v>44756</c:v>
                </c:pt>
                <c:pt idx="732">
                  <c:v>44757</c:v>
                </c:pt>
                <c:pt idx="733">
                  <c:v>44760</c:v>
                </c:pt>
                <c:pt idx="734">
                  <c:v>44761</c:v>
                </c:pt>
                <c:pt idx="735">
                  <c:v>44762</c:v>
                </c:pt>
                <c:pt idx="736">
                  <c:v>44763</c:v>
                </c:pt>
                <c:pt idx="737">
                  <c:v>44764</c:v>
                </c:pt>
                <c:pt idx="738">
                  <c:v>44767</c:v>
                </c:pt>
                <c:pt idx="739">
                  <c:v>44768</c:v>
                </c:pt>
                <c:pt idx="740">
                  <c:v>44769</c:v>
                </c:pt>
                <c:pt idx="741">
                  <c:v>44770</c:v>
                </c:pt>
                <c:pt idx="742">
                  <c:v>44773</c:v>
                </c:pt>
                <c:pt idx="743">
                  <c:v>44774</c:v>
                </c:pt>
                <c:pt idx="744">
                  <c:v>44775</c:v>
                </c:pt>
                <c:pt idx="745">
                  <c:v>44776</c:v>
                </c:pt>
                <c:pt idx="746">
                  <c:v>44777</c:v>
                </c:pt>
                <c:pt idx="747">
                  <c:v>44778</c:v>
                </c:pt>
                <c:pt idx="748">
                  <c:v>44781</c:v>
                </c:pt>
                <c:pt idx="749">
                  <c:v>44782</c:v>
                </c:pt>
                <c:pt idx="750">
                  <c:v>44783</c:v>
                </c:pt>
                <c:pt idx="751">
                  <c:v>44784</c:v>
                </c:pt>
                <c:pt idx="752">
                  <c:v>44785</c:v>
                </c:pt>
                <c:pt idx="753">
                  <c:v>44788</c:v>
                </c:pt>
                <c:pt idx="754">
                  <c:v>44789</c:v>
                </c:pt>
                <c:pt idx="755">
                  <c:v>44790</c:v>
                </c:pt>
                <c:pt idx="756">
                  <c:v>44791</c:v>
                </c:pt>
                <c:pt idx="757">
                  <c:v>44792</c:v>
                </c:pt>
                <c:pt idx="758">
                  <c:v>44795</c:v>
                </c:pt>
                <c:pt idx="759">
                  <c:v>44796</c:v>
                </c:pt>
                <c:pt idx="760">
                  <c:v>44797</c:v>
                </c:pt>
                <c:pt idx="761">
                  <c:v>44798</c:v>
                </c:pt>
                <c:pt idx="762">
                  <c:v>44799</c:v>
                </c:pt>
                <c:pt idx="763">
                  <c:v>44802</c:v>
                </c:pt>
                <c:pt idx="764">
                  <c:v>44803</c:v>
                </c:pt>
                <c:pt idx="765">
                  <c:v>44804</c:v>
                </c:pt>
              </c:numCache>
            </c:numRef>
          </c:cat>
          <c:val>
            <c:numRef>
              <c:f>Sheet1!$C$2:$C$810</c:f>
              <c:numCache>
                <c:formatCode>0.0%</c:formatCode>
                <c:ptCount val="809"/>
                <c:pt idx="0">
                  <c:v>0</c:v>
                </c:pt>
                <c:pt idx="1">
                  <c:v>2.9382546767209305E-4</c:v>
                </c:pt>
                <c:pt idx="2">
                  <c:v>-4.2441456441533187E-4</c:v>
                </c:pt>
                <c:pt idx="3">
                  <c:v>4.9530578836172179E-3</c:v>
                </c:pt>
                <c:pt idx="4">
                  <c:v>2.0399882469813058E-2</c:v>
                </c:pt>
                <c:pt idx="5">
                  <c:v>2.0106057002140743E-2</c:v>
                </c:pt>
                <c:pt idx="6">
                  <c:v>2.2433341261957063E-2</c:v>
                </c:pt>
                <c:pt idx="7">
                  <c:v>3.0105450695620206E-2</c:v>
                </c:pt>
                <c:pt idx="8">
                  <c:v>2.7983377873543214E-2</c:v>
                </c:pt>
                <c:pt idx="9">
                  <c:v>3.0567176430533749E-2</c:v>
                </c:pt>
                <c:pt idx="10">
                  <c:v>3.6877428141017576E-2</c:v>
                </c:pt>
                <c:pt idx="11">
                  <c:v>2.7125220952087803E-2</c:v>
                </c:pt>
                <c:pt idx="12">
                  <c:v>2.172442902249383E-2</c:v>
                </c:pt>
                <c:pt idx="13">
                  <c:v>2.4849239551706148E-2</c:v>
                </c:pt>
                <c:pt idx="14">
                  <c:v>3.6686208392215036E-2</c:v>
                </c:pt>
                <c:pt idx="15">
                  <c:v>4.1559980038523792E-2</c:v>
                </c:pt>
                <c:pt idx="16">
                  <c:v>3.1966345324210721E-2</c:v>
                </c:pt>
                <c:pt idx="17">
                  <c:v>3.4764683111565109E-2</c:v>
                </c:pt>
                <c:pt idx="18">
                  <c:v>3.1024238269134807E-2</c:v>
                </c:pt>
                <c:pt idx="19">
                  <c:v>3.6065910182684791E-2</c:v>
                </c:pt>
                <c:pt idx="20">
                  <c:v>4.2236245003801187E-2</c:v>
                </c:pt>
                <c:pt idx="21">
                  <c:v>4.911082816806811E-2</c:v>
                </c:pt>
                <c:pt idx="22">
                  <c:v>4.0179466730095648E-2</c:v>
                </c:pt>
                <c:pt idx="23">
                  <c:v>1.1379907001907608E-2</c:v>
                </c:pt>
                <c:pt idx="24">
                  <c:v>1.0251244094341194E-2</c:v>
                </c:pt>
                <c:pt idx="25">
                  <c:v>1.7009229850801999E-2</c:v>
                </c:pt>
                <c:pt idx="26">
                  <c:v>2.6351014164253117E-2</c:v>
                </c:pt>
                <c:pt idx="27">
                  <c:v>1.4551356494242329E-2</c:v>
                </c:pt>
                <c:pt idx="28">
                  <c:v>2.0432529743998895E-2</c:v>
                </c:pt>
                <c:pt idx="29">
                  <c:v>3.3192950054334425E-2</c:v>
                </c:pt>
                <c:pt idx="30">
                  <c:v>5.360682421308427E-2</c:v>
                </c:pt>
                <c:pt idx="31">
                  <c:v>5.0509997061745304E-2</c:v>
                </c:pt>
                <c:pt idx="32">
                  <c:v>6.2962600215471953E-2</c:v>
                </c:pt>
                <c:pt idx="33">
                  <c:v>6.6441866864415999E-2</c:v>
                </c:pt>
                <c:pt idx="34">
                  <c:v>6.1134352861067054E-2</c:v>
                </c:pt>
                <c:pt idx="35">
                  <c:v>6.0140942946556475E-2</c:v>
                </c:pt>
                <c:pt idx="36">
                  <c:v>6.8377383834002714E-2</c:v>
                </c:pt>
                <c:pt idx="37">
                  <c:v>6.5868207618008157E-2</c:v>
                </c:pt>
                <c:pt idx="38">
                  <c:v>6.6413883486542424E-2</c:v>
                </c:pt>
                <c:pt idx="39">
                  <c:v>6.7183426378064848E-2</c:v>
                </c:pt>
                <c:pt idx="40">
                  <c:v>7.1544169430025173E-2</c:v>
                </c:pt>
                <c:pt idx="41">
                  <c:v>7.1870642171883325E-2</c:v>
                </c:pt>
                <c:pt idx="42">
                  <c:v>6.8130197329453024E-2</c:v>
                </c:pt>
                <c:pt idx="43">
                  <c:v>5.7888281027736133E-2</c:v>
                </c:pt>
                <c:pt idx="44">
                  <c:v>5.5528349493734197E-2</c:v>
                </c:pt>
                <c:pt idx="45">
                  <c:v>6.3568906736065411E-2</c:v>
                </c:pt>
                <c:pt idx="46">
                  <c:v>7.36522505631656E-2</c:v>
                </c:pt>
                <c:pt idx="47">
                  <c:v>7.2686824026528152E-2</c:v>
                </c:pt>
                <c:pt idx="48">
                  <c:v>7.2136484261681844E-2</c:v>
                </c:pt>
                <c:pt idx="49">
                  <c:v>7.2089845298559441E-2</c:v>
                </c:pt>
                <c:pt idx="50">
                  <c:v>7.1488202674278023E-2</c:v>
                </c:pt>
                <c:pt idx="51">
                  <c:v>6.2155746153451652E-2</c:v>
                </c:pt>
                <c:pt idx="52">
                  <c:v>4.9348686879993497E-2</c:v>
                </c:pt>
                <c:pt idx="53">
                  <c:v>4.6928124693931927E-2</c:v>
                </c:pt>
                <c:pt idx="54">
                  <c:v>5.6988149039470581E-2</c:v>
                </c:pt>
                <c:pt idx="55">
                  <c:v>5.6596381749240976E-2</c:v>
                </c:pt>
                <c:pt idx="56">
                  <c:v>5.6736298638608629E-2</c:v>
                </c:pt>
                <c:pt idx="57">
                  <c:v>5.2907239766245562E-2</c:v>
                </c:pt>
                <c:pt idx="58">
                  <c:v>5.1610676591438143E-2</c:v>
                </c:pt>
                <c:pt idx="59">
                  <c:v>5.6260581214758298E-2</c:v>
                </c:pt>
                <c:pt idx="60">
                  <c:v>6.3690168040184236E-2</c:v>
                </c:pt>
                <c:pt idx="61">
                  <c:v>6.4254499493967332E-2</c:v>
                </c:pt>
                <c:pt idx="62">
                  <c:v>6.8577931375429779E-2</c:v>
                </c:pt>
                <c:pt idx="63">
                  <c:v>6.8666545405362545E-2</c:v>
                </c:pt>
                <c:pt idx="64">
                  <c:v>6.7873683032278809E-2</c:v>
                </c:pt>
                <c:pt idx="65">
                  <c:v>4.5668872689622386E-2</c:v>
                </c:pt>
                <c:pt idx="66">
                  <c:v>4.3318268948244754E-2</c:v>
                </c:pt>
                <c:pt idx="67">
                  <c:v>5.8746437949191543E-2</c:v>
                </c:pt>
                <c:pt idx="68">
                  <c:v>5.5621627419979225E-2</c:v>
                </c:pt>
                <c:pt idx="69">
                  <c:v>7.1525513844776345E-2</c:v>
                </c:pt>
                <c:pt idx="70">
                  <c:v>6.8316753181943302E-2</c:v>
                </c:pt>
                <c:pt idx="71">
                  <c:v>6.4487694309580235E-2</c:v>
                </c:pt>
                <c:pt idx="72">
                  <c:v>7.2640185063405749E-2</c:v>
                </c:pt>
                <c:pt idx="73">
                  <c:v>8.1319696100516481E-2</c:v>
                </c:pt>
                <c:pt idx="74">
                  <c:v>9.2200566197012446E-2</c:v>
                </c:pt>
                <c:pt idx="75">
                  <c:v>0.10554863744269238</c:v>
                </c:pt>
                <c:pt idx="76">
                  <c:v>0.10117856659810753</c:v>
                </c:pt>
                <c:pt idx="77">
                  <c:v>0.10185483156338471</c:v>
                </c:pt>
                <c:pt idx="78">
                  <c:v>0.10179886480763756</c:v>
                </c:pt>
                <c:pt idx="79">
                  <c:v>0.10868743966084149</c:v>
                </c:pt>
                <c:pt idx="80">
                  <c:v>0.10696646192161863</c:v>
                </c:pt>
                <c:pt idx="81">
                  <c:v>0.1072136484261681</c:v>
                </c:pt>
                <c:pt idx="82">
                  <c:v>0.11164901381912484</c:v>
                </c:pt>
                <c:pt idx="83">
                  <c:v>0.1021020180679344</c:v>
                </c:pt>
                <c:pt idx="84">
                  <c:v>9.4905626058121584E-2</c:v>
                </c:pt>
                <c:pt idx="85">
                  <c:v>0.1111872880842113</c:v>
                </c:pt>
                <c:pt idx="86">
                  <c:v>0.10633217202315159</c:v>
                </c:pt>
                <c:pt idx="87">
                  <c:v>0.10108995256817455</c:v>
                </c:pt>
                <c:pt idx="88">
                  <c:v>9.8669390382113198E-2</c:v>
                </c:pt>
                <c:pt idx="89">
                  <c:v>0.10000326472741872</c:v>
                </c:pt>
                <c:pt idx="90">
                  <c:v>0.10082877437468807</c:v>
                </c:pt>
                <c:pt idx="91">
                  <c:v>9.987733952698763E-2</c:v>
                </c:pt>
                <c:pt idx="92">
                  <c:v>9.6468031322727743E-2</c:v>
                </c:pt>
                <c:pt idx="93">
                  <c:v>9.4672431242508681E-2</c:v>
                </c:pt>
                <c:pt idx="94">
                  <c:v>9.3198640007835287E-2</c:v>
                </c:pt>
                <c:pt idx="95">
                  <c:v>0.10019448447622104</c:v>
                </c:pt>
                <c:pt idx="96">
                  <c:v>0.11269839048938279</c:v>
                </c:pt>
                <c:pt idx="97">
                  <c:v>0.11010992803608</c:v>
                </c:pt>
                <c:pt idx="98">
                  <c:v>0.10464384155811457</c:v>
                </c:pt>
                <c:pt idx="99">
                  <c:v>0.10032507357296438</c:v>
                </c:pt>
                <c:pt idx="100">
                  <c:v>9.3986838484606761E-2</c:v>
                </c:pt>
                <c:pt idx="101">
                  <c:v>9.8986535331346603E-2</c:v>
                </c:pt>
                <c:pt idx="102">
                  <c:v>7.6492563417330128E-2</c:v>
                </c:pt>
                <c:pt idx="103">
                  <c:v>9.0036518308124869E-2</c:v>
                </c:pt>
                <c:pt idx="104">
                  <c:v>9.7228246421625641E-2</c:v>
                </c:pt>
                <c:pt idx="105">
                  <c:v>8.931361437972507E-2</c:v>
                </c:pt>
                <c:pt idx="106">
                  <c:v>7.6674455373508144E-2</c:v>
                </c:pt>
                <c:pt idx="107">
                  <c:v>8.0904609328725341E-2</c:v>
                </c:pt>
                <c:pt idx="108">
                  <c:v>9.9084477153903894E-2</c:v>
                </c:pt>
                <c:pt idx="109">
                  <c:v>0.11689123327410189</c:v>
                </c:pt>
                <c:pt idx="110">
                  <c:v>0.1276321864812302</c:v>
                </c:pt>
                <c:pt idx="111">
                  <c:v>0.12759953920704437</c:v>
                </c:pt>
                <c:pt idx="112">
                  <c:v>0.12818252624607651</c:v>
                </c:pt>
                <c:pt idx="113">
                  <c:v>0.13583131619817834</c:v>
                </c:pt>
                <c:pt idx="114">
                  <c:v>0.14246804065052032</c:v>
                </c:pt>
                <c:pt idx="115">
                  <c:v>0.13895612672739066</c:v>
                </c:pt>
                <c:pt idx="116">
                  <c:v>0.14436158255329667</c:v>
                </c:pt>
                <c:pt idx="117">
                  <c:v>0.15187045561603063</c:v>
                </c:pt>
                <c:pt idx="118">
                  <c:v>0.15023809190674076</c:v>
                </c:pt>
                <c:pt idx="119">
                  <c:v>0.15918344503365023</c:v>
                </c:pt>
                <c:pt idx="120">
                  <c:v>0.14164253100325075</c:v>
                </c:pt>
                <c:pt idx="121">
                  <c:v>0.13649358947451895</c:v>
                </c:pt>
                <c:pt idx="122">
                  <c:v>9.0195090782741794E-2</c:v>
                </c:pt>
                <c:pt idx="123">
                  <c:v>6.3447645431946809E-2</c:v>
                </c:pt>
                <c:pt idx="124">
                  <c:v>7.1031140835676965E-2</c:v>
                </c:pt>
                <c:pt idx="125">
                  <c:v>3.2992402512907359E-2</c:v>
                </c:pt>
                <c:pt idx="126">
                  <c:v>2.798337787354388E-3</c:v>
                </c:pt>
                <c:pt idx="127">
                  <c:v>4.897091127870068E-3</c:v>
                </c:pt>
                <c:pt idx="128">
                  <c:v>1.2965631748075079E-2</c:v>
                </c:pt>
                <c:pt idx="129">
                  <c:v>2.427558030529875E-2</c:v>
                </c:pt>
                <c:pt idx="130">
                  <c:v>-1.8282473544048994E-3</c:v>
                </c:pt>
                <c:pt idx="131">
                  <c:v>-3.7166589712377407E-2</c:v>
                </c:pt>
                <c:pt idx="132">
                  <c:v>-0.11382705339694876</c:v>
                </c:pt>
                <c:pt idx="133">
                  <c:v>-0.14224883752384421</c:v>
                </c:pt>
                <c:pt idx="134">
                  <c:v>-0.14513578934113125</c:v>
                </c:pt>
                <c:pt idx="135">
                  <c:v>-0.26532439730799906</c:v>
                </c:pt>
                <c:pt idx="136">
                  <c:v>-0.23787736751036548</c:v>
                </c:pt>
                <c:pt idx="137">
                  <c:v>-0.29792503253067681</c:v>
                </c:pt>
                <c:pt idx="138">
                  <c:v>-0.2529464164952685</c:v>
                </c:pt>
                <c:pt idx="139">
                  <c:v>-0.27866780465736685</c:v>
                </c:pt>
                <c:pt idx="140">
                  <c:v>-0.26475073806159133</c:v>
                </c:pt>
                <c:pt idx="141">
                  <c:v>-0.25929397937625043</c:v>
                </c:pt>
                <c:pt idx="142">
                  <c:v>-0.28339233162168331</c:v>
                </c:pt>
                <c:pt idx="143">
                  <c:v>-0.22719238105898432</c:v>
                </c:pt>
                <c:pt idx="144">
                  <c:v>-0.20129376483702011</c:v>
                </c:pt>
                <c:pt idx="145">
                  <c:v>-0.19084197320125174</c:v>
                </c:pt>
                <c:pt idx="146">
                  <c:v>-0.22021052827953524</c:v>
                </c:pt>
                <c:pt idx="147">
                  <c:v>-0.23378713044451604</c:v>
                </c:pt>
                <c:pt idx="148">
                  <c:v>-0.21896526796416249</c:v>
                </c:pt>
                <c:pt idx="149">
                  <c:v>-0.24248063317056334</c:v>
                </c:pt>
                <c:pt idx="150">
                  <c:v>-0.24309160358746895</c:v>
                </c:pt>
                <c:pt idx="151">
                  <c:v>-0.24222878276970139</c:v>
                </c:pt>
                <c:pt idx="152">
                  <c:v>-0.21197875128840127</c:v>
                </c:pt>
                <c:pt idx="153">
                  <c:v>-0.19186803038994826</c:v>
                </c:pt>
                <c:pt idx="154">
                  <c:v>-0.19766058960977173</c:v>
                </c:pt>
                <c:pt idx="155">
                  <c:v>-0.18317919156021312</c:v>
                </c:pt>
                <c:pt idx="156">
                  <c:v>-0.17879512902669137</c:v>
                </c:pt>
                <c:pt idx="157">
                  <c:v>-0.20987999794788559</c:v>
                </c:pt>
                <c:pt idx="158">
                  <c:v>-0.2186714424964904</c:v>
                </c:pt>
                <c:pt idx="159">
                  <c:v>-0.20568249126685412</c:v>
                </c:pt>
                <c:pt idx="160">
                  <c:v>-0.21080811331402483</c:v>
                </c:pt>
                <c:pt idx="161">
                  <c:v>-0.23351662445840493</c:v>
                </c:pt>
                <c:pt idx="162">
                  <c:v>-0.22370845051372812</c:v>
                </c:pt>
                <c:pt idx="163">
                  <c:v>-0.22062095115501379</c:v>
                </c:pt>
                <c:pt idx="164">
                  <c:v>-0.23594185054077876</c:v>
                </c:pt>
                <c:pt idx="165">
                  <c:v>-0.22232327330898771</c:v>
                </c:pt>
                <c:pt idx="166">
                  <c:v>-0.2102344540676172</c:v>
                </c:pt>
                <c:pt idx="167">
                  <c:v>-0.18490949709206073</c:v>
                </c:pt>
                <c:pt idx="168">
                  <c:v>-0.20031901050775835</c:v>
                </c:pt>
                <c:pt idx="169">
                  <c:v>-0.22908125906544841</c:v>
                </c:pt>
                <c:pt idx="170">
                  <c:v>-0.22048569816195851</c:v>
                </c:pt>
                <c:pt idx="171">
                  <c:v>-0.22927247881425095</c:v>
                </c:pt>
                <c:pt idx="172">
                  <c:v>-0.22242587902785738</c:v>
                </c:pt>
                <c:pt idx="173">
                  <c:v>-0.21639546109610885</c:v>
                </c:pt>
                <c:pt idx="174">
                  <c:v>-0.22920718426587938</c:v>
                </c:pt>
                <c:pt idx="175">
                  <c:v>-0.21875072873379875</c:v>
                </c:pt>
                <c:pt idx="176">
                  <c:v>-0.23391771954125917</c:v>
                </c:pt>
                <c:pt idx="177">
                  <c:v>-0.24343206801826378</c:v>
                </c:pt>
                <c:pt idx="178">
                  <c:v>-0.25159855046102608</c:v>
                </c:pt>
                <c:pt idx="179">
                  <c:v>-0.21641878057767017</c:v>
                </c:pt>
                <c:pt idx="180">
                  <c:v>-0.23608643132645879</c:v>
                </c:pt>
                <c:pt idx="181">
                  <c:v>-0.22747687873403188</c:v>
                </c:pt>
                <c:pt idx="182">
                  <c:v>-0.22718771716267205</c:v>
                </c:pt>
                <c:pt idx="183">
                  <c:v>-0.22586317060999095</c:v>
                </c:pt>
                <c:pt idx="184">
                  <c:v>-0.20745477186551187</c:v>
                </c:pt>
                <c:pt idx="185">
                  <c:v>-0.19045020591102224</c:v>
                </c:pt>
                <c:pt idx="186">
                  <c:v>-0.17073591619911099</c:v>
                </c:pt>
                <c:pt idx="187">
                  <c:v>-0.16499932373503468</c:v>
                </c:pt>
                <c:pt idx="188">
                  <c:v>-0.17975122777070418</c:v>
                </c:pt>
                <c:pt idx="189">
                  <c:v>-0.16530714089164356</c:v>
                </c:pt>
                <c:pt idx="190">
                  <c:v>-0.14364334252120892</c:v>
                </c:pt>
                <c:pt idx="191">
                  <c:v>-0.11840699957558543</c:v>
                </c:pt>
                <c:pt idx="192">
                  <c:v>-0.12529557442878936</c:v>
                </c:pt>
                <c:pt idx="193">
                  <c:v>-8.9943240381879841E-2</c:v>
                </c:pt>
                <c:pt idx="194">
                  <c:v>-8.7228852728146067E-2</c:v>
                </c:pt>
                <c:pt idx="195">
                  <c:v>-0.10385097918503083</c:v>
                </c:pt>
                <c:pt idx="196">
                  <c:v>-0.11407423990149845</c:v>
                </c:pt>
                <c:pt idx="197">
                  <c:v>-0.15868907202455074</c:v>
                </c:pt>
                <c:pt idx="198">
                  <c:v>-0.15698674987057692</c:v>
                </c:pt>
                <c:pt idx="199">
                  <c:v>-0.16085311991343798</c:v>
                </c:pt>
                <c:pt idx="200">
                  <c:v>-0.13213284642255829</c:v>
                </c:pt>
                <c:pt idx="201">
                  <c:v>-0.13224944383036474</c:v>
                </c:pt>
                <c:pt idx="202">
                  <c:v>-0.14252400740626725</c:v>
                </c:pt>
                <c:pt idx="203">
                  <c:v>-0.14767761283131142</c:v>
                </c:pt>
                <c:pt idx="204">
                  <c:v>-0.13584064399080276</c:v>
                </c:pt>
                <c:pt idx="205">
                  <c:v>-0.16406654447258329</c:v>
                </c:pt>
                <c:pt idx="206">
                  <c:v>-0.15521913316823133</c:v>
                </c:pt>
                <c:pt idx="207">
                  <c:v>-0.16589945572330034</c:v>
                </c:pt>
                <c:pt idx="208">
                  <c:v>-0.15294315176784989</c:v>
                </c:pt>
                <c:pt idx="209">
                  <c:v>-0.15826465746013529</c:v>
                </c:pt>
                <c:pt idx="210">
                  <c:v>-0.15873571098767336</c:v>
                </c:pt>
                <c:pt idx="211">
                  <c:v>-0.1269932326864508</c:v>
                </c:pt>
                <c:pt idx="212">
                  <c:v>-0.13807465032437405</c:v>
                </c:pt>
                <c:pt idx="213">
                  <c:v>-0.12029121368573736</c:v>
                </c:pt>
                <c:pt idx="214">
                  <c:v>-0.13251062202385122</c:v>
                </c:pt>
                <c:pt idx="215">
                  <c:v>-0.14389052902575872</c:v>
                </c:pt>
                <c:pt idx="216">
                  <c:v>-0.15434698455783924</c:v>
                </c:pt>
                <c:pt idx="217">
                  <c:v>-0.14451549113160111</c:v>
                </c:pt>
                <c:pt idx="218">
                  <c:v>-0.13215150200780734</c:v>
                </c:pt>
                <c:pt idx="219">
                  <c:v>-0.14091029928222631</c:v>
                </c:pt>
                <c:pt idx="220">
                  <c:v>-0.12506237961317646</c:v>
                </c:pt>
                <c:pt idx="221">
                  <c:v>-0.12656415422572331</c:v>
                </c:pt>
                <c:pt idx="222">
                  <c:v>-0.13057044115795213</c:v>
                </c:pt>
                <c:pt idx="223">
                  <c:v>-0.12617705083180586</c:v>
                </c:pt>
                <c:pt idx="224">
                  <c:v>-0.12424619775853141</c:v>
                </c:pt>
                <c:pt idx="225">
                  <c:v>-0.13645161440770848</c:v>
                </c:pt>
                <c:pt idx="226">
                  <c:v>-0.13705792092830194</c:v>
                </c:pt>
                <c:pt idx="227">
                  <c:v>-0.14759366269769081</c:v>
                </c:pt>
                <c:pt idx="228">
                  <c:v>-0.16188384099844688</c:v>
                </c:pt>
                <c:pt idx="229">
                  <c:v>-0.15298979073097241</c:v>
                </c:pt>
                <c:pt idx="230">
                  <c:v>-0.15768167042110315</c:v>
                </c:pt>
                <c:pt idx="231">
                  <c:v>-0.18218578164570243</c:v>
                </c:pt>
                <c:pt idx="232">
                  <c:v>-0.19611683993041462</c:v>
                </c:pt>
                <c:pt idx="233">
                  <c:v>-0.18470894955063355</c:v>
                </c:pt>
                <c:pt idx="234">
                  <c:v>-0.17926618255422955</c:v>
                </c:pt>
                <c:pt idx="235">
                  <c:v>-0.17715343752477686</c:v>
                </c:pt>
                <c:pt idx="236">
                  <c:v>-0.18670976106859194</c:v>
                </c:pt>
                <c:pt idx="237">
                  <c:v>-0.18757724578267165</c:v>
                </c:pt>
                <c:pt idx="238">
                  <c:v>-0.17548376264498877</c:v>
                </c:pt>
                <c:pt idx="239">
                  <c:v>-0.15098897921301402</c:v>
                </c:pt>
                <c:pt idx="240">
                  <c:v>-0.14719256761483679</c:v>
                </c:pt>
                <c:pt idx="241">
                  <c:v>-0.15251407330712219</c:v>
                </c:pt>
                <c:pt idx="242">
                  <c:v>-0.16375406341966203</c:v>
                </c:pt>
                <c:pt idx="243">
                  <c:v>-0.17125360868977146</c:v>
                </c:pt>
                <c:pt idx="244">
                  <c:v>-0.17670103958248806</c:v>
                </c:pt>
                <c:pt idx="245">
                  <c:v>-0.17075923568067231</c:v>
                </c:pt>
                <c:pt idx="246">
                  <c:v>-0.18257754893593214</c:v>
                </c:pt>
                <c:pt idx="247">
                  <c:v>-0.18387877600705171</c:v>
                </c:pt>
                <c:pt idx="248">
                  <c:v>-0.16903825794144933</c:v>
                </c:pt>
                <c:pt idx="249">
                  <c:v>-0.16912220807507017</c:v>
                </c:pt>
                <c:pt idx="250">
                  <c:v>-0.16740589423215935</c:v>
                </c:pt>
                <c:pt idx="251">
                  <c:v>-0.17118831414140001</c:v>
                </c:pt>
                <c:pt idx="252">
                  <c:v>-0.16624458405040743</c:v>
                </c:pt>
                <c:pt idx="253">
                  <c:v>-0.18535723113803726</c:v>
                </c:pt>
                <c:pt idx="254">
                  <c:v>-0.18682635847639828</c:v>
                </c:pt>
                <c:pt idx="255">
                  <c:v>-0.18108510211600981</c:v>
                </c:pt>
                <c:pt idx="256">
                  <c:v>-0.18299263570772284</c:v>
                </c:pt>
                <c:pt idx="257">
                  <c:v>-0.17235895211577645</c:v>
                </c:pt>
                <c:pt idx="258">
                  <c:v>-0.18705022549938666</c:v>
                </c:pt>
                <c:pt idx="259">
                  <c:v>-0.17934546879153768</c:v>
                </c:pt>
                <c:pt idx="260">
                  <c:v>-0.1818826283854057</c:v>
                </c:pt>
                <c:pt idx="261">
                  <c:v>-0.18842141101519028</c:v>
                </c:pt>
                <c:pt idx="262">
                  <c:v>-0.18745598447855305</c:v>
                </c:pt>
                <c:pt idx="263">
                  <c:v>-0.17753587702238194</c:v>
                </c:pt>
                <c:pt idx="264">
                  <c:v>-0.16879107143689975</c:v>
                </c:pt>
                <c:pt idx="265">
                  <c:v>-0.17165470377262571</c:v>
                </c:pt>
                <c:pt idx="266">
                  <c:v>-0.18994650510929845</c:v>
                </c:pt>
                <c:pt idx="267">
                  <c:v>-0.21770601595985306</c:v>
                </c:pt>
                <c:pt idx="268">
                  <c:v>-0.22281298242177472</c:v>
                </c:pt>
                <c:pt idx="269">
                  <c:v>-0.22216003693805875</c:v>
                </c:pt>
                <c:pt idx="270">
                  <c:v>-0.2234286167349927</c:v>
                </c:pt>
                <c:pt idx="271">
                  <c:v>-0.22518690564471366</c:v>
                </c:pt>
                <c:pt idx="272">
                  <c:v>-0.20610690583126956</c:v>
                </c:pt>
                <c:pt idx="273">
                  <c:v>-0.21521549532910789</c:v>
                </c:pt>
                <c:pt idx="274">
                  <c:v>-0.21486570310568853</c:v>
                </c:pt>
                <c:pt idx="275">
                  <c:v>-0.21321934770746176</c:v>
                </c:pt>
                <c:pt idx="276">
                  <c:v>-0.21043500160904427</c:v>
                </c:pt>
                <c:pt idx="277">
                  <c:v>-0.20069212221273891</c:v>
                </c:pt>
                <c:pt idx="278">
                  <c:v>-0.18920028169933734</c:v>
                </c:pt>
                <c:pt idx="279">
                  <c:v>-0.19225046988755334</c:v>
                </c:pt>
                <c:pt idx="280">
                  <c:v>-0.18258221283224429</c:v>
                </c:pt>
                <c:pt idx="281">
                  <c:v>-0.1874746400638021</c:v>
                </c:pt>
                <c:pt idx="282">
                  <c:v>-0.18746531227117758</c:v>
                </c:pt>
                <c:pt idx="283">
                  <c:v>-0.19633137916077847</c:v>
                </c:pt>
                <c:pt idx="284">
                  <c:v>-0.19148559089234329</c:v>
                </c:pt>
                <c:pt idx="285">
                  <c:v>-0.20314999556929847</c:v>
                </c:pt>
                <c:pt idx="286">
                  <c:v>-0.19931160890431088</c:v>
                </c:pt>
                <c:pt idx="287">
                  <c:v>-0.19807567638156265</c:v>
                </c:pt>
                <c:pt idx="288">
                  <c:v>-0.19024033057697065</c:v>
                </c:pt>
                <c:pt idx="289">
                  <c:v>-0.20377495767514098</c:v>
                </c:pt>
                <c:pt idx="290">
                  <c:v>-0.20551459099961289</c:v>
                </c:pt>
                <c:pt idx="291">
                  <c:v>-0.19419531464976469</c:v>
                </c:pt>
                <c:pt idx="292">
                  <c:v>-0.20536068242130845</c:v>
                </c:pt>
                <c:pt idx="293">
                  <c:v>-0.22238390396104712</c:v>
                </c:pt>
                <c:pt idx="294">
                  <c:v>-0.24305895631328323</c:v>
                </c:pt>
                <c:pt idx="295">
                  <c:v>-0.24922462723808725</c:v>
                </c:pt>
                <c:pt idx="296">
                  <c:v>-0.24450010027377067</c:v>
                </c:pt>
                <c:pt idx="297">
                  <c:v>-0.22887138373139682</c:v>
                </c:pt>
                <c:pt idx="298">
                  <c:v>-0.2094369277982211</c:v>
                </c:pt>
                <c:pt idx="299">
                  <c:v>-0.20562652451110697</c:v>
                </c:pt>
                <c:pt idx="300">
                  <c:v>-0.18896242298741206</c:v>
                </c:pt>
                <c:pt idx="301">
                  <c:v>-0.19525401911264706</c:v>
                </c:pt>
                <c:pt idx="302">
                  <c:v>-0.12589255315675818</c:v>
                </c:pt>
                <c:pt idx="303">
                  <c:v>-9.6360761707545706E-2</c:v>
                </c:pt>
                <c:pt idx="304">
                  <c:v>-8.6725151926422384E-2</c:v>
                </c:pt>
                <c:pt idx="305">
                  <c:v>-9.4658439553571783E-2</c:v>
                </c:pt>
                <c:pt idx="306">
                  <c:v>-8.7895789900798826E-2</c:v>
                </c:pt>
                <c:pt idx="307">
                  <c:v>-6.4165885464034345E-2</c:v>
                </c:pt>
                <c:pt idx="308">
                  <c:v>-7.0247606255217754E-2</c:v>
                </c:pt>
                <c:pt idx="309">
                  <c:v>-6.4711561332568501E-2</c:v>
                </c:pt>
                <c:pt idx="310">
                  <c:v>-7.0723323679067862E-2</c:v>
                </c:pt>
                <c:pt idx="311">
                  <c:v>-6.5135975896983833E-2</c:v>
                </c:pt>
                <c:pt idx="312">
                  <c:v>-6.4702233539943865E-2</c:v>
                </c:pt>
                <c:pt idx="313">
                  <c:v>-4.5724839445369314E-2</c:v>
                </c:pt>
                <c:pt idx="314">
                  <c:v>-4.3206335436750454E-2</c:v>
                </c:pt>
                <c:pt idx="315">
                  <c:v>-5.0244154971946675E-2</c:v>
                </c:pt>
                <c:pt idx="316">
                  <c:v>-4.0160811144846598E-2</c:v>
                </c:pt>
                <c:pt idx="317">
                  <c:v>-5.3299007056475056E-2</c:v>
                </c:pt>
                <c:pt idx="318">
                  <c:v>-4.5757486719555152E-2</c:v>
                </c:pt>
                <c:pt idx="319">
                  <c:v>-3.6373727339293671E-2</c:v>
                </c:pt>
                <c:pt idx="320">
                  <c:v>-3.873365887329594E-2</c:v>
                </c:pt>
                <c:pt idx="321">
                  <c:v>-2.4410833298354029E-2</c:v>
                </c:pt>
                <c:pt idx="322">
                  <c:v>-2.9951542117315655E-2</c:v>
                </c:pt>
                <c:pt idx="323">
                  <c:v>-3.5580864966209935E-2</c:v>
                </c:pt>
                <c:pt idx="324">
                  <c:v>-3.4676069081632233E-2</c:v>
                </c:pt>
                <c:pt idx="325">
                  <c:v>-4.0893042865870921E-2</c:v>
                </c:pt>
                <c:pt idx="326">
                  <c:v>-5.3042492759300952E-2</c:v>
                </c:pt>
                <c:pt idx="327">
                  <c:v>-4.3910583779901424E-2</c:v>
                </c:pt>
                <c:pt idx="328">
                  <c:v>-4.2548726056722219E-2</c:v>
                </c:pt>
                <c:pt idx="329">
                  <c:v>-4.4069156254518016E-2</c:v>
                </c:pt>
                <c:pt idx="330">
                  <c:v>-4.1639266275832143E-2</c:v>
                </c:pt>
                <c:pt idx="331">
                  <c:v>-5.4996665314136717E-2</c:v>
                </c:pt>
                <c:pt idx="332">
                  <c:v>-8.3805552834949282E-2</c:v>
                </c:pt>
                <c:pt idx="333">
                  <c:v>-6.6824306362020969E-2</c:v>
                </c:pt>
                <c:pt idx="334">
                  <c:v>-5.042604692812469E-2</c:v>
                </c:pt>
                <c:pt idx="335">
                  <c:v>-4.5967362053606742E-2</c:v>
                </c:pt>
                <c:pt idx="336">
                  <c:v>-4.0776445458064581E-2</c:v>
                </c:pt>
                <c:pt idx="337">
                  <c:v>-3.8514455746619825E-2</c:v>
                </c:pt>
                <c:pt idx="338">
                  <c:v>-4.0380014271522713E-2</c:v>
                </c:pt>
                <c:pt idx="339">
                  <c:v>-4.9880371059590645E-2</c:v>
                </c:pt>
                <c:pt idx="340">
                  <c:v>-4.6872157938184666E-2</c:v>
                </c:pt>
                <c:pt idx="341">
                  <c:v>-4.74691366661536E-2</c:v>
                </c:pt>
                <c:pt idx="342">
                  <c:v>-1.7009229850801999E-2</c:v>
                </c:pt>
                <c:pt idx="343">
                  <c:v>-1.2821050962394942E-2</c:v>
                </c:pt>
                <c:pt idx="344">
                  <c:v>-1.0251244094341305E-2</c:v>
                </c:pt>
                <c:pt idx="345">
                  <c:v>-1.615573682565874E-2</c:v>
                </c:pt>
                <c:pt idx="346">
                  <c:v>-1.5591405371875755E-2</c:v>
                </c:pt>
                <c:pt idx="347">
                  <c:v>-1.3791141395344542E-2</c:v>
                </c:pt>
                <c:pt idx="348">
                  <c:v>-1.2466594842663437E-2</c:v>
                </c:pt>
                <c:pt idx="349">
                  <c:v>-2.9177335329480858E-2</c:v>
                </c:pt>
                <c:pt idx="350">
                  <c:v>-2.637433364581443E-2</c:v>
                </c:pt>
                <c:pt idx="351">
                  <c:v>-3.2913116275599008E-2</c:v>
                </c:pt>
                <c:pt idx="352">
                  <c:v>-3.2320801443942337E-2</c:v>
                </c:pt>
                <c:pt idx="353">
                  <c:v>-4.1989058499251386E-2</c:v>
                </c:pt>
                <c:pt idx="354">
                  <c:v>-5.1843871407050823E-2</c:v>
                </c:pt>
                <c:pt idx="355">
                  <c:v>-6.8251458633571516E-2</c:v>
                </c:pt>
                <c:pt idx="356">
                  <c:v>-6.0280859835924128E-2</c:v>
                </c:pt>
                <c:pt idx="357">
                  <c:v>-7.3521661466422139E-2</c:v>
                </c:pt>
                <c:pt idx="358">
                  <c:v>-6.4095927019350518E-2</c:v>
                </c:pt>
                <c:pt idx="359">
                  <c:v>-8.4752323786337569E-2</c:v>
                </c:pt>
                <c:pt idx="360">
                  <c:v>-7.9948510584712751E-2</c:v>
                </c:pt>
                <c:pt idx="361">
                  <c:v>-6.1931879130463052E-2</c:v>
                </c:pt>
                <c:pt idx="362">
                  <c:v>-5.4623553609156161E-2</c:v>
                </c:pt>
                <c:pt idx="363">
                  <c:v>-4.1676577446330132E-2</c:v>
                </c:pt>
                <c:pt idx="364">
                  <c:v>-3.0805035142458692E-2</c:v>
                </c:pt>
                <c:pt idx="365">
                  <c:v>-3.0301334340735009E-2</c:v>
                </c:pt>
                <c:pt idx="366">
                  <c:v>-4.4218400936510305E-2</c:v>
                </c:pt>
                <c:pt idx="367">
                  <c:v>-4.8425235410166301E-2</c:v>
                </c:pt>
                <c:pt idx="368">
                  <c:v>-5.1699290621370908E-2</c:v>
                </c:pt>
                <c:pt idx="369">
                  <c:v>-4.9642512347665368E-2</c:v>
                </c:pt>
                <c:pt idx="370">
                  <c:v>-3.2124917798827424E-2</c:v>
                </c:pt>
                <c:pt idx="371">
                  <c:v>-3.8001427152271505E-2</c:v>
                </c:pt>
                <c:pt idx="372">
                  <c:v>-4.1662585757393455E-2</c:v>
                </c:pt>
                <c:pt idx="373">
                  <c:v>-4.9283392331621712E-2</c:v>
                </c:pt>
                <c:pt idx="374">
                  <c:v>-3.8253277553133458E-2</c:v>
                </c:pt>
                <c:pt idx="375">
                  <c:v>-4.2898518280141573E-2</c:v>
                </c:pt>
                <c:pt idx="376">
                  <c:v>-2.6388325334751106E-2</c:v>
                </c:pt>
                <c:pt idx="377">
                  <c:v>-2.4331547061045788E-2</c:v>
                </c:pt>
                <c:pt idx="378">
                  <c:v>-1.855764342647126E-2</c:v>
                </c:pt>
                <c:pt idx="379">
                  <c:v>-2.9508471967651273E-2</c:v>
                </c:pt>
                <c:pt idx="380">
                  <c:v>-1.1449865446591434E-2</c:v>
                </c:pt>
                <c:pt idx="381">
                  <c:v>-1.4070975174079958E-2</c:v>
                </c:pt>
                <c:pt idx="382">
                  <c:v>-1.7205113495916691E-2</c:v>
                </c:pt>
                <c:pt idx="383">
                  <c:v>-1.4290178300755962E-2</c:v>
                </c:pt>
                <c:pt idx="384">
                  <c:v>-2.2214138135280947E-2</c:v>
                </c:pt>
                <c:pt idx="385">
                  <c:v>-3.6471669161851628E-3</c:v>
                </c:pt>
                <c:pt idx="386">
                  <c:v>2.5091762159943354E-3</c:v>
                </c:pt>
                <c:pt idx="387">
                  <c:v>5.918484420254444E-3</c:v>
                </c:pt>
                <c:pt idx="388">
                  <c:v>1.3907738803150993E-2</c:v>
                </c:pt>
                <c:pt idx="389">
                  <c:v>1.998479569802214E-2</c:v>
                </c:pt>
                <c:pt idx="390">
                  <c:v>1.9355169695867369E-2</c:v>
                </c:pt>
                <c:pt idx="391">
                  <c:v>2.199027111229257E-2</c:v>
                </c:pt>
                <c:pt idx="392">
                  <c:v>1.5120351844337909E-2</c:v>
                </c:pt>
                <c:pt idx="393">
                  <c:v>1.808192600262104E-2</c:v>
                </c:pt>
                <c:pt idx="394">
                  <c:v>2.5464873864924353E-3</c:v>
                </c:pt>
                <c:pt idx="395">
                  <c:v>-1.5101696259088748E-2</c:v>
                </c:pt>
                <c:pt idx="396">
                  <c:v>-9.5703152327517582E-3</c:v>
                </c:pt>
                <c:pt idx="397">
                  <c:v>-3.2693913148922338E-3</c:v>
                </c:pt>
                <c:pt idx="398">
                  <c:v>-7.308325521307002E-3</c:v>
                </c:pt>
                <c:pt idx="399">
                  <c:v>3.1667855960226809E-3</c:v>
                </c:pt>
                <c:pt idx="400">
                  <c:v>2.4345538749983575E-3</c:v>
                </c:pt>
                <c:pt idx="401">
                  <c:v>1.4611987146301741E-2</c:v>
                </c:pt>
                <c:pt idx="402">
                  <c:v>1.281638706608268E-2</c:v>
                </c:pt>
                <c:pt idx="403">
                  <c:v>1.2536553287347374E-2</c:v>
                </c:pt>
                <c:pt idx="404">
                  <c:v>1.9266555665934604E-2</c:v>
                </c:pt>
                <c:pt idx="405">
                  <c:v>1.4868501443475957E-2</c:v>
                </c:pt>
                <c:pt idx="406">
                  <c:v>1.9639667370915159E-2</c:v>
                </c:pt>
                <c:pt idx="407">
                  <c:v>1.113738439367018E-2</c:v>
                </c:pt>
                <c:pt idx="408">
                  <c:v>7.2197114913741256E-3</c:v>
                </c:pt>
                <c:pt idx="409">
                  <c:v>6.3335711920451399E-3</c:v>
                </c:pt>
                <c:pt idx="410">
                  <c:v>1.3814460876905743E-2</c:v>
                </c:pt>
                <c:pt idx="411">
                  <c:v>1.1827641047884363E-2</c:v>
                </c:pt>
                <c:pt idx="412">
                  <c:v>1.6771371138876834E-2</c:v>
                </c:pt>
                <c:pt idx="413">
                  <c:v>2.8328506200650194E-2</c:v>
                </c:pt>
                <c:pt idx="414">
                  <c:v>-1.4224883752383954E-3</c:v>
                </c:pt>
                <c:pt idx="415">
                  <c:v>5.7086090862028538E-3</c:v>
                </c:pt>
                <c:pt idx="416">
                  <c:v>2.1883001497110754E-2</c:v>
                </c:pt>
                <c:pt idx="417">
                  <c:v>1.7377677659470292E-2</c:v>
                </c:pt>
                <c:pt idx="418">
                  <c:v>2.7204507189396043E-2</c:v>
                </c:pt>
                <c:pt idx="419">
                  <c:v>3.4554807777513519E-2</c:v>
                </c:pt>
                <c:pt idx="420">
                  <c:v>3.9638454757873864E-2</c:v>
                </c:pt>
                <c:pt idx="421">
                  <c:v>4.3164360369940313E-2</c:v>
                </c:pt>
                <c:pt idx="422">
                  <c:v>4.3257638296185341E-2</c:v>
                </c:pt>
                <c:pt idx="423">
                  <c:v>5.2566775335450844E-2</c:v>
                </c:pt>
                <c:pt idx="424">
                  <c:v>4.5081221754277978E-2</c:v>
                </c:pt>
                <c:pt idx="425">
                  <c:v>6.1334900402494341E-2</c:v>
                </c:pt>
                <c:pt idx="426">
                  <c:v>6.3354367505701781E-2</c:v>
                </c:pt>
                <c:pt idx="427">
                  <c:v>7.2472284796164521E-2</c:v>
                </c:pt>
                <c:pt idx="428">
                  <c:v>8.2546300830639963E-2</c:v>
                </c:pt>
                <c:pt idx="429">
                  <c:v>6.3946682337358451E-2</c:v>
                </c:pt>
                <c:pt idx="430">
                  <c:v>6.6367244523419799E-2</c:v>
                </c:pt>
                <c:pt idx="431">
                  <c:v>6.1726667692723947E-2</c:v>
                </c:pt>
                <c:pt idx="432">
                  <c:v>8.3012690461865768E-2</c:v>
                </c:pt>
                <c:pt idx="433">
                  <c:v>8.4192656228866847E-2</c:v>
                </c:pt>
                <c:pt idx="434">
                  <c:v>8.7545997677379805E-2</c:v>
                </c:pt>
                <c:pt idx="435">
                  <c:v>7.4146623572264758E-2</c:v>
                </c:pt>
                <c:pt idx="436">
                  <c:v>8.1063181803342266E-2</c:v>
                </c:pt>
                <c:pt idx="437">
                  <c:v>9.0502907939350674E-2</c:v>
                </c:pt>
                <c:pt idx="438">
                  <c:v>9.0670808206592124E-2</c:v>
                </c:pt>
                <c:pt idx="439">
                  <c:v>9.1053247704196982E-2</c:v>
                </c:pt>
                <c:pt idx="440">
                  <c:v>8.9658742706832273E-2</c:v>
                </c:pt>
                <c:pt idx="441">
                  <c:v>8.8380835117273682E-2</c:v>
                </c:pt>
                <c:pt idx="442">
                  <c:v>9.2942125710661072E-2</c:v>
                </c:pt>
                <c:pt idx="443">
                  <c:v>8.3968789205878469E-2</c:v>
                </c:pt>
                <c:pt idx="444">
                  <c:v>9.102992822263567E-2</c:v>
                </c:pt>
                <c:pt idx="445">
                  <c:v>8.9961895967128891E-2</c:v>
                </c:pt>
                <c:pt idx="446">
                  <c:v>8.5689766945101331E-2</c:v>
                </c:pt>
                <c:pt idx="447">
                  <c:v>7.9276909515747507E-2</c:v>
                </c:pt>
                <c:pt idx="448">
                  <c:v>8.8208270953720191E-2</c:v>
                </c:pt>
                <c:pt idx="449">
                  <c:v>8.7018977394094588E-2</c:v>
                </c:pt>
                <c:pt idx="450">
                  <c:v>8.732679455070369E-2</c:v>
                </c:pt>
                <c:pt idx="451">
                  <c:v>8.4761651578962205E-2</c:v>
                </c:pt>
                <c:pt idx="452">
                  <c:v>9.3212631696772297E-2</c:v>
                </c:pt>
                <c:pt idx="453">
                  <c:v>0.10225592664623884</c:v>
                </c:pt>
                <c:pt idx="454">
                  <c:v>9.6281475470237465E-2</c:v>
                </c:pt>
                <c:pt idx="455">
                  <c:v>9.2900150643850932E-2</c:v>
                </c:pt>
                <c:pt idx="456">
                  <c:v>9.2158591130202083E-2</c:v>
                </c:pt>
                <c:pt idx="457">
                  <c:v>7.2518923759287146E-2</c:v>
                </c:pt>
                <c:pt idx="458">
                  <c:v>7.5028099975281481E-2</c:v>
                </c:pt>
                <c:pt idx="459">
                  <c:v>7.5909576378297983E-2</c:v>
                </c:pt>
                <c:pt idx="460">
                  <c:v>6.4123910397224204E-2</c:v>
                </c:pt>
                <c:pt idx="461">
                  <c:v>7.8386105320106481E-2</c:v>
                </c:pt>
                <c:pt idx="462">
                  <c:v>8.0867298158227463E-2</c:v>
                </c:pt>
                <c:pt idx="463">
                  <c:v>5.9324761091911427E-2</c:v>
                </c:pt>
                <c:pt idx="464">
                  <c:v>6.0467415688414405E-2</c:v>
                </c:pt>
                <c:pt idx="465">
                  <c:v>4.9973648985835784E-2</c:v>
                </c:pt>
                <c:pt idx="466">
                  <c:v>6.3200458927397341E-2</c:v>
                </c:pt>
                <c:pt idx="467">
                  <c:v>6.0364809969544631E-2</c:v>
                </c:pt>
                <c:pt idx="468">
                  <c:v>6.6096738537308797E-2</c:v>
                </c:pt>
                <c:pt idx="469">
                  <c:v>5.6353859141003548E-2</c:v>
                </c:pt>
                <c:pt idx="470">
                  <c:v>5.5602971834730175E-2</c:v>
                </c:pt>
                <c:pt idx="471">
                  <c:v>3.3971820738481373E-2</c:v>
                </c:pt>
                <c:pt idx="472">
                  <c:v>4.9101500375443585E-2</c:v>
                </c:pt>
                <c:pt idx="473">
                  <c:v>5.4040566570124016E-2</c:v>
                </c:pt>
                <c:pt idx="474">
                  <c:v>3.9461226698008112E-2</c:v>
                </c:pt>
                <c:pt idx="475">
                  <c:v>3.5100483646047786E-2</c:v>
                </c:pt>
                <c:pt idx="476">
                  <c:v>1.9401808658989994E-2</c:v>
                </c:pt>
                <c:pt idx="477">
                  <c:v>1.6920615820869012E-2</c:v>
                </c:pt>
                <c:pt idx="478">
                  <c:v>-7.5275286479830061E-3</c:v>
                </c:pt>
                <c:pt idx="479">
                  <c:v>-8.0219016570826085E-4</c:v>
                </c:pt>
                <c:pt idx="480">
                  <c:v>2.4186966275365762E-2</c:v>
                </c:pt>
                <c:pt idx="481">
                  <c:v>3.0735076697774755E-2</c:v>
                </c:pt>
                <c:pt idx="482">
                  <c:v>4.2142967077555937E-2</c:v>
                </c:pt>
                <c:pt idx="483">
                  <c:v>4.9078180893882273E-2</c:v>
                </c:pt>
                <c:pt idx="484">
                  <c:v>3.9988246981293107E-2</c:v>
                </c:pt>
                <c:pt idx="485">
                  <c:v>4.4115795217640752E-2</c:v>
                </c:pt>
                <c:pt idx="486">
                  <c:v>5.0407391342875529E-2</c:v>
                </c:pt>
                <c:pt idx="487">
                  <c:v>3.7175917505002154E-2</c:v>
                </c:pt>
                <c:pt idx="488">
                  <c:v>4.7315228087849048E-2</c:v>
                </c:pt>
                <c:pt idx="489">
                  <c:v>4.899423076026177E-2</c:v>
                </c:pt>
                <c:pt idx="490">
                  <c:v>5.1405465153698815E-2</c:v>
                </c:pt>
                <c:pt idx="491">
                  <c:v>5.6615037334490026E-2</c:v>
                </c:pt>
                <c:pt idx="492">
                  <c:v>6.1694020418538109E-2</c:v>
                </c:pt>
                <c:pt idx="493">
                  <c:v>6.0136279050244212E-2</c:v>
                </c:pt>
                <c:pt idx="494">
                  <c:v>6.4091263123038367E-2</c:v>
                </c:pt>
                <c:pt idx="495">
                  <c:v>7.3269811065560297E-2</c:v>
                </c:pt>
                <c:pt idx="496">
                  <c:v>7.3703553422600265E-2</c:v>
                </c:pt>
                <c:pt idx="497">
                  <c:v>7.6142771193910885E-2</c:v>
                </c:pt>
                <c:pt idx="498">
                  <c:v>6.7393301712116438E-2</c:v>
                </c:pt>
                <c:pt idx="499">
                  <c:v>6.0103631776058375E-2</c:v>
                </c:pt>
                <c:pt idx="500">
                  <c:v>7.2598209996595386E-2</c:v>
                </c:pt>
                <c:pt idx="501">
                  <c:v>6.4469038724330963E-2</c:v>
                </c:pt>
                <c:pt idx="502">
                  <c:v>6.6036107885249606E-2</c:v>
                </c:pt>
                <c:pt idx="503">
                  <c:v>7.2346359595733434E-2</c:v>
                </c:pt>
                <c:pt idx="504">
                  <c:v>7.0014411439604851E-2</c:v>
                </c:pt>
                <c:pt idx="505">
                  <c:v>7.346103081436306E-2</c:v>
                </c:pt>
                <c:pt idx="506">
                  <c:v>6.3340375816764993E-2</c:v>
                </c:pt>
                <c:pt idx="507">
                  <c:v>6.6856953636206695E-2</c:v>
                </c:pt>
                <c:pt idx="508">
                  <c:v>6.0369473865857115E-2</c:v>
                </c:pt>
                <c:pt idx="509">
                  <c:v>5.7827650375676942E-2</c:v>
                </c:pt>
                <c:pt idx="510">
                  <c:v>7.5149361279400084E-2</c:v>
                </c:pt>
                <c:pt idx="511">
                  <c:v>7.3936748238213168E-2</c:v>
                </c:pt>
                <c:pt idx="512">
                  <c:v>5.990308423463131E-2</c:v>
                </c:pt>
                <c:pt idx="513">
                  <c:v>6.2090451605079977E-2</c:v>
                </c:pt>
                <c:pt idx="514">
                  <c:v>6.3550251150816583E-2</c:v>
                </c:pt>
                <c:pt idx="515">
                  <c:v>5.6885543320601029E-2</c:v>
                </c:pt>
                <c:pt idx="516">
                  <c:v>5.2328916623525679E-2</c:v>
                </c:pt>
                <c:pt idx="517">
                  <c:v>3.9736396580431155E-2</c:v>
                </c:pt>
                <c:pt idx="518">
                  <c:v>5.4171155666867143E-2</c:v>
                </c:pt>
                <c:pt idx="519">
                  <c:v>4.9866379370653968E-2</c:v>
                </c:pt>
                <c:pt idx="520">
                  <c:v>3.2572651844804179E-2</c:v>
                </c:pt>
                <c:pt idx="521">
                  <c:v>4.432100665538008E-2</c:v>
                </c:pt>
                <c:pt idx="522">
                  <c:v>4.7571742385023263E-2</c:v>
                </c:pt>
                <c:pt idx="523">
                  <c:v>3.4965230652992174E-2</c:v>
                </c:pt>
                <c:pt idx="524">
                  <c:v>4.6988755345991118E-2</c:v>
                </c:pt>
                <c:pt idx="525">
                  <c:v>5.3252368093352542E-2</c:v>
                </c:pt>
                <c:pt idx="526">
                  <c:v>6.1446833913988419E-2</c:v>
                </c:pt>
                <c:pt idx="527">
                  <c:v>6.0994435971699401E-2</c:v>
                </c:pt>
                <c:pt idx="528">
                  <c:v>7.6515882898891441E-2</c:v>
                </c:pt>
                <c:pt idx="529">
                  <c:v>4.859313567740764E-2</c:v>
                </c:pt>
                <c:pt idx="530">
                  <c:v>6.1959862508336627E-2</c:v>
                </c:pt>
                <c:pt idx="531">
                  <c:v>5.2021099466916798E-2</c:v>
                </c:pt>
                <c:pt idx="532">
                  <c:v>5.2398875068209394E-2</c:v>
                </c:pt>
                <c:pt idx="533">
                  <c:v>5.147542359838253E-2</c:v>
                </c:pt>
                <c:pt idx="534">
                  <c:v>6.7696454972413056E-2</c:v>
                </c:pt>
                <c:pt idx="535">
                  <c:v>4.9479275976736625E-2</c:v>
                </c:pt>
                <c:pt idx="536">
                  <c:v>7.1931272823942516E-2</c:v>
                </c:pt>
                <c:pt idx="537">
                  <c:v>7.1949928409191566E-2</c:v>
                </c:pt>
                <c:pt idx="538">
                  <c:v>6.5247909408478133E-2</c:v>
                </c:pt>
                <c:pt idx="539">
                  <c:v>6.9659955319873346E-2</c:v>
                </c:pt>
                <c:pt idx="540">
                  <c:v>6.3130500482713403E-2</c:v>
                </c:pt>
                <c:pt idx="541">
                  <c:v>6.8344736559816877E-2</c:v>
                </c:pt>
                <c:pt idx="542">
                  <c:v>7.6972944737492721E-2</c:v>
                </c:pt>
                <c:pt idx="543">
                  <c:v>6.9673947008810133E-2</c:v>
                </c:pt>
                <c:pt idx="544">
                  <c:v>7.6888994603871996E-2</c:v>
                </c:pt>
                <c:pt idx="545">
                  <c:v>7.9472793160862532E-2</c:v>
                </c:pt>
                <c:pt idx="546">
                  <c:v>7.0667356923320934E-2</c:v>
                </c:pt>
                <c:pt idx="547">
                  <c:v>6.6124721915182372E-2</c:v>
                </c:pt>
                <c:pt idx="548">
                  <c:v>6.7869019135966546E-2</c:v>
                </c:pt>
                <c:pt idx="549">
                  <c:v>7.7523284502339029E-2</c:v>
                </c:pt>
                <c:pt idx="550">
                  <c:v>7.401603447552163E-2</c:v>
                </c:pt>
                <c:pt idx="551">
                  <c:v>8.0414900215938445E-2</c:v>
                </c:pt>
                <c:pt idx="552">
                  <c:v>8.5745733700848259E-2</c:v>
                </c:pt>
                <c:pt idx="553">
                  <c:v>0.10077747151525318</c:v>
                </c:pt>
                <c:pt idx="554">
                  <c:v>9.1608251365355775E-2</c:v>
                </c:pt>
                <c:pt idx="555">
                  <c:v>8.3017354358177808E-2</c:v>
                </c:pt>
                <c:pt idx="556">
                  <c:v>8.4057403235811234E-2</c:v>
                </c:pt>
                <c:pt idx="557">
                  <c:v>9.4989576191742087E-2</c:v>
                </c:pt>
                <c:pt idx="558">
                  <c:v>8.7816503663490586E-2</c:v>
                </c:pt>
                <c:pt idx="559">
                  <c:v>8.8315540568902229E-2</c:v>
                </c:pt>
                <c:pt idx="560">
                  <c:v>9.6337442225984615E-2</c:v>
                </c:pt>
                <c:pt idx="561">
                  <c:v>9.0526227420911987E-2</c:v>
                </c:pt>
                <c:pt idx="562">
                  <c:v>8.915970580142063E-2</c:v>
                </c:pt>
                <c:pt idx="563">
                  <c:v>9.0941314192702905E-2</c:v>
                </c:pt>
                <c:pt idx="564">
                  <c:v>8.4285934155111875E-2</c:v>
                </c:pt>
                <c:pt idx="565">
                  <c:v>7.8675266891466533E-2</c:v>
                </c:pt>
                <c:pt idx="566">
                  <c:v>6.7855027447029759E-2</c:v>
                </c:pt>
                <c:pt idx="567">
                  <c:v>4.9987640674772571E-2</c:v>
                </c:pt>
                <c:pt idx="568">
                  <c:v>5.8158787013847135E-2</c:v>
                </c:pt>
                <c:pt idx="569">
                  <c:v>5.7412563603886024E-2</c:v>
                </c:pt>
                <c:pt idx="570">
                  <c:v>5.4637545298092949E-2</c:v>
                </c:pt>
                <c:pt idx="571">
                  <c:v>6.051405465153703E-2</c:v>
                </c:pt>
                <c:pt idx="572">
                  <c:v>8.1338351685766863E-3</c:v>
                </c:pt>
                <c:pt idx="573">
                  <c:v>1.4434759086435989E-2</c:v>
                </c:pt>
                <c:pt idx="574">
                  <c:v>-3.5725445751889628E-3</c:v>
                </c:pt>
                <c:pt idx="575">
                  <c:v>1.5642708231310642E-2</c:v>
                </c:pt>
                <c:pt idx="576">
                  <c:v>-2.5977902459273228E-3</c:v>
                </c:pt>
                <c:pt idx="577">
                  <c:v>-9.6962404331826235E-3</c:v>
                </c:pt>
                <c:pt idx="578">
                  <c:v>1.4089630759329008E-2</c:v>
                </c:pt>
                <c:pt idx="579">
                  <c:v>2.8491742571579159E-2</c:v>
                </c:pt>
                <c:pt idx="580">
                  <c:v>1.8739535382649386E-2</c:v>
                </c:pt>
                <c:pt idx="581">
                  <c:v>9.2811536613917056E-3</c:v>
                </c:pt>
                <c:pt idx="582">
                  <c:v>4.547298904450825E-3</c:v>
                </c:pt>
                <c:pt idx="583">
                  <c:v>3.264727418583746E-5</c:v>
                </c:pt>
                <c:pt idx="584">
                  <c:v>6.7439940675240173E-3</c:v>
                </c:pt>
                <c:pt idx="585">
                  <c:v>-5.6946173972659553E-3</c:v>
                </c:pt>
                <c:pt idx="586">
                  <c:v>6.9212221273897701E-3</c:v>
                </c:pt>
                <c:pt idx="587">
                  <c:v>-9.7941822557401359E-4</c:v>
                </c:pt>
                <c:pt idx="588">
                  <c:v>-9.2998092466407556E-3</c:v>
                </c:pt>
                <c:pt idx="589">
                  <c:v>8.1478268575132518E-3</c:v>
                </c:pt>
                <c:pt idx="590">
                  <c:v>1.6752715553627784E-2</c:v>
                </c:pt>
                <c:pt idx="591">
                  <c:v>2.9321916115160995E-2</c:v>
                </c:pt>
                <c:pt idx="592">
                  <c:v>3.6345743961420318E-2</c:v>
                </c:pt>
                <c:pt idx="593">
                  <c:v>4.445159575212343E-2</c:v>
                </c:pt>
                <c:pt idx="594">
                  <c:v>4.2628012294030571E-2</c:v>
                </c:pt>
                <c:pt idx="595">
                  <c:v>4.7823592785885216E-2</c:v>
                </c:pt>
                <c:pt idx="596">
                  <c:v>4.7823592785885216E-2</c:v>
                </c:pt>
                <c:pt idx="597">
                  <c:v>5.3592832524147482E-2</c:v>
                </c:pt>
                <c:pt idx="598">
                  <c:v>5.7743700242056217E-2</c:v>
                </c:pt>
                <c:pt idx="599">
                  <c:v>5.7407899707573762E-2</c:v>
                </c:pt>
                <c:pt idx="600">
                  <c:v>5.7300630092391946E-2</c:v>
                </c:pt>
                <c:pt idx="601">
                  <c:v>5.3532201872087848E-2</c:v>
                </c:pt>
                <c:pt idx="602">
                  <c:v>5.0057599119456286E-2</c:v>
                </c:pt>
                <c:pt idx="603">
                  <c:v>5.5966755747086205E-2</c:v>
                </c:pt>
                <c:pt idx="604">
                  <c:v>5.7706389071558117E-2</c:v>
                </c:pt>
                <c:pt idx="605">
                  <c:v>6.3326384127827984E-2</c:v>
                </c:pt>
                <c:pt idx="606">
                  <c:v>6.2328310317005142E-2</c:v>
                </c:pt>
                <c:pt idx="607">
                  <c:v>6.6208672048803097E-2</c:v>
                </c:pt>
                <c:pt idx="608">
                  <c:v>5.9324761091911427E-2</c:v>
                </c:pt>
                <c:pt idx="609">
                  <c:v>5.8513243133578863E-2</c:v>
                </c:pt>
                <c:pt idx="610">
                  <c:v>6.3303064646266671E-2</c:v>
                </c:pt>
                <c:pt idx="611">
                  <c:v>4.8835658285645067E-2</c:v>
                </c:pt>
                <c:pt idx="612">
                  <c:v>1.5437496793571315E-2</c:v>
                </c:pt>
                <c:pt idx="613">
                  <c:v>2.2876411411621556E-2</c:v>
                </c:pt>
                <c:pt idx="614">
                  <c:v>3.9852993988237717E-2</c:v>
                </c:pt>
                <c:pt idx="615">
                  <c:v>5.0192852112511899E-2</c:v>
                </c:pt>
                <c:pt idx="616">
                  <c:v>3.859840588024066E-2</c:v>
                </c:pt>
                <c:pt idx="617">
                  <c:v>3.8952861999971944E-2</c:v>
                </c:pt>
                <c:pt idx="618">
                  <c:v>5.2702028328506234E-2</c:v>
                </c:pt>
                <c:pt idx="619">
                  <c:v>5.1065000722904097E-2</c:v>
                </c:pt>
                <c:pt idx="620">
                  <c:v>4.8196704490865772E-2</c:v>
                </c:pt>
                <c:pt idx="621">
                  <c:v>3.6126540834744203E-2</c:v>
                </c:pt>
                <c:pt idx="622">
                  <c:v>3.2400087681250689E-2</c:v>
                </c:pt>
                <c:pt idx="623">
                  <c:v>4.6410432203271457E-2</c:v>
                </c:pt>
                <c:pt idx="624">
                  <c:v>6.7136787414942223E-2</c:v>
                </c:pt>
                <c:pt idx="625">
                  <c:v>7.1940600616567041E-2</c:v>
                </c:pt>
                <c:pt idx="626">
                  <c:v>6.1311580920933029E-2</c:v>
                </c:pt>
                <c:pt idx="627">
                  <c:v>3.4251654517216901E-2</c:v>
                </c:pt>
                <c:pt idx="628">
                  <c:v>5.1647987761936243E-2</c:v>
                </c:pt>
                <c:pt idx="629">
                  <c:v>5.39706081254403E-2</c:v>
                </c:pt>
                <c:pt idx="630">
                  <c:v>4.5986017638855792E-2</c:v>
                </c:pt>
                <c:pt idx="631">
                  <c:v>3.6201163175740403E-2</c:v>
                </c:pt>
                <c:pt idx="632">
                  <c:v>2.4009738215500009E-2</c:v>
                </c:pt>
                <c:pt idx="633">
                  <c:v>2.4522766809848218E-2</c:v>
                </c:pt>
                <c:pt idx="634">
                  <c:v>1.811923717311914E-2</c:v>
                </c:pt>
                <c:pt idx="635">
                  <c:v>-1.102545088217588E-2</c:v>
                </c:pt>
                <c:pt idx="636">
                  <c:v>2.3729904436764482E-2</c:v>
                </c:pt>
                <c:pt idx="637">
                  <c:v>2.2834436344811193E-2</c:v>
                </c:pt>
                <c:pt idx="638">
                  <c:v>-1.2261383404923998E-2</c:v>
                </c:pt>
                <c:pt idx="639">
                  <c:v>3.7591004276793516E-3</c:v>
                </c:pt>
                <c:pt idx="640">
                  <c:v>-3.3589381240876293E-2</c:v>
                </c:pt>
                <c:pt idx="641">
                  <c:v>-6.8633898131176707E-2</c:v>
                </c:pt>
                <c:pt idx="642">
                  <c:v>-6.1092377794256802E-2</c:v>
                </c:pt>
                <c:pt idx="643">
                  <c:v>-1.5292916007891177E-2</c:v>
                </c:pt>
                <c:pt idx="644">
                  <c:v>-1.7825411705447047E-2</c:v>
                </c:pt>
                <c:pt idx="645">
                  <c:v>-6.6880273117767564E-3</c:v>
                </c:pt>
                <c:pt idx="646">
                  <c:v>-6.4828158740375397E-3</c:v>
                </c:pt>
                <c:pt idx="647">
                  <c:v>1.0922845163306327E-2</c:v>
                </c:pt>
                <c:pt idx="648">
                  <c:v>1.4728584554108082E-2</c:v>
                </c:pt>
                <c:pt idx="649">
                  <c:v>1.5586741475563493E-2</c:v>
                </c:pt>
                <c:pt idx="650">
                  <c:v>1.2154113789742294E-2</c:v>
                </c:pt>
                <c:pt idx="651">
                  <c:v>2.3977090941314394E-2</c:v>
                </c:pt>
                <c:pt idx="652">
                  <c:v>4.8224687868740901E-3</c:v>
                </c:pt>
                <c:pt idx="653">
                  <c:v>2.0054754142706521E-3</c:v>
                </c:pt>
                <c:pt idx="654">
                  <c:v>5.0883108766726082E-3</c:v>
                </c:pt>
                <c:pt idx="655">
                  <c:v>9.4117427581350555E-3</c:v>
                </c:pt>
                <c:pt idx="656">
                  <c:v>3.9447235009071324E-2</c:v>
                </c:pt>
                <c:pt idx="657">
                  <c:v>3.2022312079957871E-2</c:v>
                </c:pt>
                <c:pt idx="658">
                  <c:v>1.9294539043807957E-2</c:v>
                </c:pt>
                <c:pt idx="659">
                  <c:v>2.6365005853189905E-2</c:v>
                </c:pt>
                <c:pt idx="660">
                  <c:v>2.8431111919519969E-2</c:v>
                </c:pt>
                <c:pt idx="661">
                  <c:v>4.0799764939625893E-2</c:v>
                </c:pt>
                <c:pt idx="662">
                  <c:v>2.6467611572059457E-2</c:v>
                </c:pt>
                <c:pt idx="663">
                  <c:v>2.4690667077089667E-2</c:v>
                </c:pt>
                <c:pt idx="664">
                  <c:v>4.1518004971713429E-2</c:v>
                </c:pt>
                <c:pt idx="665">
                  <c:v>3.8920214725786328E-2</c:v>
                </c:pt>
                <c:pt idx="666">
                  <c:v>3.8076049493267705E-2</c:v>
                </c:pt>
                <c:pt idx="667">
                  <c:v>4.288919048751727E-2</c:v>
                </c:pt>
                <c:pt idx="668">
                  <c:v>5.4856748424769064E-2</c:v>
                </c:pt>
                <c:pt idx="669">
                  <c:v>5.4250441904175606E-2</c:v>
                </c:pt>
                <c:pt idx="670">
                  <c:v>6.3405670365136446E-2</c:v>
                </c:pt>
                <c:pt idx="671">
                  <c:v>6.8881084635726397E-2</c:v>
                </c:pt>
                <c:pt idx="672">
                  <c:v>4.9194778301688835E-2</c:v>
                </c:pt>
                <c:pt idx="673">
                  <c:v>3.9778371647241517E-2</c:v>
                </c:pt>
                <c:pt idx="674">
                  <c:v>2.3366120524408451E-2</c:v>
                </c:pt>
                <c:pt idx="675">
                  <c:v>2.8020689044041092E-2</c:v>
                </c:pt>
                <c:pt idx="676">
                  <c:v>3.5398973010032142E-2</c:v>
                </c:pt>
                <c:pt idx="677">
                  <c:v>4.4167098077075639E-2</c:v>
                </c:pt>
                <c:pt idx="678">
                  <c:v>2.6131811037577002E-2</c:v>
                </c:pt>
                <c:pt idx="679">
                  <c:v>4.4885338109163175E-2</c:v>
                </c:pt>
                <c:pt idx="680">
                  <c:v>3.3976484634793636E-2</c:v>
                </c:pt>
                <c:pt idx="681">
                  <c:v>2.5977902459272562E-2</c:v>
                </c:pt>
                <c:pt idx="682">
                  <c:v>1.2266047301236371E-2</c:v>
                </c:pt>
                <c:pt idx="683">
                  <c:v>-9.9667464192936261E-3</c:v>
                </c:pt>
                <c:pt idx="684">
                  <c:v>-9.9667464192936261E-3</c:v>
                </c:pt>
                <c:pt idx="685">
                  <c:v>1.1505832202338473E-2</c:v>
                </c:pt>
                <c:pt idx="686">
                  <c:v>-2.1453923036383049E-3</c:v>
                </c:pt>
                <c:pt idx="687">
                  <c:v>1.4751904035669394E-2</c:v>
                </c:pt>
                <c:pt idx="688">
                  <c:v>1.6906624131932224E-2</c:v>
                </c:pt>
                <c:pt idx="689">
                  <c:v>3.1756469990159353E-2</c:v>
                </c:pt>
                <c:pt idx="690">
                  <c:v>3.1840420123779856E-2</c:v>
                </c:pt>
                <c:pt idx="691">
                  <c:v>2.3277506494475686E-2</c:v>
                </c:pt>
                <c:pt idx="692">
                  <c:v>3.2824502245666132E-2</c:v>
                </c:pt>
                <c:pt idx="693">
                  <c:v>5.0029615741582933E-2</c:v>
                </c:pt>
                <c:pt idx="694">
                  <c:v>5.0687225121611057E-2</c:v>
                </c:pt>
                <c:pt idx="695">
                  <c:v>6.6385900108668849E-2</c:v>
                </c:pt>
                <c:pt idx="696">
                  <c:v>8.2037936132603795E-2</c:v>
                </c:pt>
                <c:pt idx="697">
                  <c:v>8.7783856389304749E-2</c:v>
                </c:pt>
                <c:pt idx="698">
                  <c:v>8.7443391958510031E-2</c:v>
                </c:pt>
                <c:pt idx="699">
                  <c:v>7.779379048844981E-2</c:v>
                </c:pt>
                <c:pt idx="700">
                  <c:v>6.6581783753783652E-2</c:v>
                </c:pt>
                <c:pt idx="701">
                  <c:v>6.6213335945115359E-2</c:v>
                </c:pt>
                <c:pt idx="702">
                  <c:v>6.3858068307425464E-2</c:v>
                </c:pt>
                <c:pt idx="703">
                  <c:v>7.7457989953967354E-2</c:v>
                </c:pt>
                <c:pt idx="704">
                  <c:v>7.809694374874665E-2</c:v>
                </c:pt>
                <c:pt idx="705">
                  <c:v>7.8227532845489778E-2</c:v>
                </c:pt>
                <c:pt idx="706">
                  <c:v>6.219305732394953E-2</c:v>
                </c:pt>
                <c:pt idx="707">
                  <c:v>2.3104942330922196E-2</c:v>
                </c:pt>
                <c:pt idx="708">
                  <c:v>-2.1687117851996174E-3</c:v>
                </c:pt>
                <c:pt idx="709">
                  <c:v>-1.642157891545748E-2</c:v>
                </c:pt>
                <c:pt idx="710">
                  <c:v>-3.1947689738961449E-3</c:v>
                </c:pt>
                <c:pt idx="711">
                  <c:v>-1.4975771058657772E-2</c:v>
                </c:pt>
                <c:pt idx="712">
                  <c:v>-6.7020190007136549E-3</c:v>
                </c:pt>
                <c:pt idx="713">
                  <c:v>1.0377169294772282E-2</c:v>
                </c:pt>
                <c:pt idx="714">
                  <c:v>4.2301539552171974E-3</c:v>
                </c:pt>
                <c:pt idx="715">
                  <c:v>-6.7673135490851077E-3</c:v>
                </c:pt>
                <c:pt idx="716">
                  <c:v>-1.1524487787587412E-2</c:v>
                </c:pt>
                <c:pt idx="717">
                  <c:v>5.2748667291628859E-3</c:v>
                </c:pt>
                <c:pt idx="718">
                  <c:v>5.2142360771034735E-3</c:v>
                </c:pt>
                <c:pt idx="719">
                  <c:v>1.4346145056503223E-2</c:v>
                </c:pt>
                <c:pt idx="720">
                  <c:v>0</c:v>
                </c:pt>
                <c:pt idx="721">
                  <c:v>-1.0908853474369429E-2</c:v>
                </c:pt>
                <c:pt idx="722">
                  <c:v>-2.7516988242304308E-4</c:v>
                </c:pt>
                <c:pt idx="723">
                  <c:v>-2.0287948958318536E-3</c:v>
                </c:pt>
                <c:pt idx="724">
                  <c:v>-2.5012475922635224E-2</c:v>
                </c:pt>
                <c:pt idx="725">
                  <c:v>-2.6103827659703538E-2</c:v>
                </c:pt>
                <c:pt idx="726">
                  <c:v>-4.8038132016249291E-3</c:v>
                </c:pt>
                <c:pt idx="727">
                  <c:v>-4.2674651257152973E-3</c:v>
                </c:pt>
                <c:pt idx="728">
                  <c:v>-8.5815692145532196E-3</c:v>
                </c:pt>
                <c:pt idx="729">
                  <c:v>-1.4779887413542969E-2</c:v>
                </c:pt>
                <c:pt idx="730">
                  <c:v>-2.3352128835471775E-2</c:v>
                </c:pt>
                <c:pt idx="731">
                  <c:v>-4.0631864672384665E-2</c:v>
                </c:pt>
                <c:pt idx="732">
                  <c:v>-2.3226203635040799E-2</c:v>
                </c:pt>
                <c:pt idx="733">
                  <c:v>-2.1113458605588331E-2</c:v>
                </c:pt>
                <c:pt idx="734">
                  <c:v>-1.1939574559377553E-3</c:v>
                </c:pt>
                <c:pt idx="735">
                  <c:v>-1.3021598503822118E-2</c:v>
                </c:pt>
                <c:pt idx="736">
                  <c:v>-1.5017746125468134E-2</c:v>
                </c:pt>
                <c:pt idx="737">
                  <c:v>-1.0237252405404518E-2</c:v>
                </c:pt>
                <c:pt idx="738">
                  <c:v>-6.0537374133098343E-3</c:v>
                </c:pt>
                <c:pt idx="739">
                  <c:v>-8.0265655533945379E-3</c:v>
                </c:pt>
                <c:pt idx="740">
                  <c:v>-1.2825714858707427E-3</c:v>
                </c:pt>
                <c:pt idx="741">
                  <c:v>-6.1376875469303371E-3</c:v>
                </c:pt>
                <c:pt idx="742">
                  <c:v>2.6211097274886352E-3</c:v>
                </c:pt>
                <c:pt idx="743">
                  <c:v>-6.1143680653691357E-3</c:v>
                </c:pt>
                <c:pt idx="744">
                  <c:v>-4.6405768306958528E-3</c:v>
                </c:pt>
                <c:pt idx="745">
                  <c:v>9.1412367720256071E-4</c:v>
                </c:pt>
                <c:pt idx="746">
                  <c:v>3.2507357296431838E-3</c:v>
                </c:pt>
                <c:pt idx="747">
                  <c:v>4.0995648584740696E-3</c:v>
                </c:pt>
                <c:pt idx="748">
                  <c:v>1.6948599198742587E-2</c:v>
                </c:pt>
                <c:pt idx="749">
                  <c:v>2.1789723570865505E-2</c:v>
                </c:pt>
                <c:pt idx="750">
                  <c:v>2.6822067691791185E-2</c:v>
                </c:pt>
                <c:pt idx="751">
                  <c:v>3.0156753555055094E-2</c:v>
                </c:pt>
                <c:pt idx="752">
                  <c:v>3.2675257563673954E-2</c:v>
                </c:pt>
                <c:pt idx="753">
                  <c:v>3.5944648878566188E-2</c:v>
                </c:pt>
                <c:pt idx="754">
                  <c:v>4.6489718440579697E-2</c:v>
                </c:pt>
                <c:pt idx="755">
                  <c:v>3.7012681134073189E-2</c:v>
                </c:pt>
                <c:pt idx="756">
                  <c:v>3.6457677472914396E-2</c:v>
                </c:pt>
                <c:pt idx="757">
                  <c:v>2.5124409434129413E-2</c:v>
                </c:pt>
                <c:pt idx="758">
                  <c:v>1.8566971219095896E-2</c:v>
                </c:pt>
                <c:pt idx="759">
                  <c:v>1.1375243105595345E-2</c:v>
                </c:pt>
                <c:pt idx="760">
                  <c:v>8.0685406202050114E-3</c:v>
                </c:pt>
                <c:pt idx="761">
                  <c:v>6.59941328184388E-3</c:v>
                </c:pt>
                <c:pt idx="762">
                  <c:v>-8.5908970071777446E-3</c:v>
                </c:pt>
                <c:pt idx="763">
                  <c:v>-1.7727469882889535E-2</c:v>
                </c:pt>
                <c:pt idx="764">
                  <c:v>-1.8930755131451815E-2</c:v>
                </c:pt>
                <c:pt idx="765">
                  <c:v>-3.0455242919039449E-2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CC6-4BC4-B76F-122745C5245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Euro Stoxx 50 + Div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765"/>
              <c:tx>
                <c:rich>
                  <a:bodyPr/>
                  <a:lstStyle/>
                  <a:p>
                    <a:fld id="{858E15AC-42A0-43AB-A9C6-C5DDA65251BB}" type="VALUE">
                      <a:rPr lang="en-US" sz="2400" b="1">
                        <a:solidFill>
                          <a:schemeClr val="bg1">
                            <a:lumMod val="50000"/>
                          </a:schemeClr>
                        </a:solidFill>
                      </a:rPr>
                      <a:pPr/>
                      <a:t>[VALOR]</a:t>
                    </a:fld>
                    <a:endParaRPr lang="es-E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767"/>
              <c:layout>
                <c:manualLayout>
                  <c:x val="8.4668903714761653E-3"/>
                  <c:y val="-2.0696770101491242E-2"/>
                </c:manualLayout>
              </c:layout>
              <c:tx>
                <c:rich>
                  <a:bodyPr/>
                  <a:lstStyle/>
                  <a:p>
                    <a:fld id="{C2B60B07-A7FD-4074-AA37-6656A87634C8}" type="VALUE">
                      <a:rPr lang="en-US" sz="2400" b="1">
                        <a:solidFill>
                          <a:schemeClr val="bg1">
                            <a:lumMod val="50000"/>
                          </a:schemeClr>
                        </a:solidFill>
                      </a:rPr>
                      <a:pPr/>
                      <a:t>[VALOR]</a:t>
                    </a:fld>
                    <a:endParaRPr lang="es-E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2149599549723631E-2"/>
                      <c:h val="6.8641189765846891E-2"/>
                    </c:manualLayout>
                  </c15:layout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rriweather" panose="020B060402020202020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Sheet1!$A$2:$A$810</c:f>
              <c:numCache>
                <c:formatCode>m/d/yyyy</c:formatCode>
                <c:ptCount val="809"/>
                <c:pt idx="0">
                  <c:v>43707</c:v>
                </c:pt>
                <c:pt idx="1">
                  <c:v>43710</c:v>
                </c:pt>
                <c:pt idx="2">
                  <c:v>43711</c:v>
                </c:pt>
                <c:pt idx="3">
                  <c:v>43712</c:v>
                </c:pt>
                <c:pt idx="4">
                  <c:v>43713</c:v>
                </c:pt>
                <c:pt idx="5">
                  <c:v>43714</c:v>
                </c:pt>
                <c:pt idx="6">
                  <c:v>43717</c:v>
                </c:pt>
                <c:pt idx="7">
                  <c:v>43718</c:v>
                </c:pt>
                <c:pt idx="8">
                  <c:v>43719</c:v>
                </c:pt>
                <c:pt idx="9">
                  <c:v>43720</c:v>
                </c:pt>
                <c:pt idx="10">
                  <c:v>43721</c:v>
                </c:pt>
                <c:pt idx="11">
                  <c:v>43724</c:v>
                </c:pt>
                <c:pt idx="12">
                  <c:v>43725</c:v>
                </c:pt>
                <c:pt idx="13">
                  <c:v>43726</c:v>
                </c:pt>
                <c:pt idx="14">
                  <c:v>43727</c:v>
                </c:pt>
                <c:pt idx="15">
                  <c:v>43728</c:v>
                </c:pt>
                <c:pt idx="16">
                  <c:v>43731</c:v>
                </c:pt>
                <c:pt idx="17">
                  <c:v>43732</c:v>
                </c:pt>
                <c:pt idx="18">
                  <c:v>43733</c:v>
                </c:pt>
                <c:pt idx="19">
                  <c:v>43734</c:v>
                </c:pt>
                <c:pt idx="20">
                  <c:v>43735</c:v>
                </c:pt>
                <c:pt idx="21">
                  <c:v>43738</c:v>
                </c:pt>
                <c:pt idx="22">
                  <c:v>43739</c:v>
                </c:pt>
                <c:pt idx="23">
                  <c:v>43740</c:v>
                </c:pt>
                <c:pt idx="24">
                  <c:v>43741</c:v>
                </c:pt>
                <c:pt idx="25">
                  <c:v>43742</c:v>
                </c:pt>
                <c:pt idx="26">
                  <c:v>43745</c:v>
                </c:pt>
                <c:pt idx="27">
                  <c:v>43746</c:v>
                </c:pt>
                <c:pt idx="28">
                  <c:v>43747</c:v>
                </c:pt>
                <c:pt idx="29">
                  <c:v>43748</c:v>
                </c:pt>
                <c:pt idx="30">
                  <c:v>43749</c:v>
                </c:pt>
                <c:pt idx="31">
                  <c:v>43752</c:v>
                </c:pt>
                <c:pt idx="32">
                  <c:v>43753</c:v>
                </c:pt>
                <c:pt idx="33">
                  <c:v>43754</c:v>
                </c:pt>
                <c:pt idx="34">
                  <c:v>43755</c:v>
                </c:pt>
                <c:pt idx="35">
                  <c:v>43756</c:v>
                </c:pt>
                <c:pt idx="36">
                  <c:v>43759</c:v>
                </c:pt>
                <c:pt idx="37">
                  <c:v>43760</c:v>
                </c:pt>
                <c:pt idx="38">
                  <c:v>43761</c:v>
                </c:pt>
                <c:pt idx="39">
                  <c:v>43762</c:v>
                </c:pt>
                <c:pt idx="40">
                  <c:v>43763</c:v>
                </c:pt>
                <c:pt idx="41">
                  <c:v>43766</c:v>
                </c:pt>
                <c:pt idx="42">
                  <c:v>43767</c:v>
                </c:pt>
                <c:pt idx="43">
                  <c:v>43768</c:v>
                </c:pt>
                <c:pt idx="44">
                  <c:v>43769</c:v>
                </c:pt>
                <c:pt idx="45">
                  <c:v>43770</c:v>
                </c:pt>
                <c:pt idx="46">
                  <c:v>43773</c:v>
                </c:pt>
                <c:pt idx="47">
                  <c:v>43774</c:v>
                </c:pt>
                <c:pt idx="48">
                  <c:v>43775</c:v>
                </c:pt>
                <c:pt idx="49">
                  <c:v>43777</c:v>
                </c:pt>
                <c:pt idx="50">
                  <c:v>43780</c:v>
                </c:pt>
                <c:pt idx="51">
                  <c:v>43781</c:v>
                </c:pt>
                <c:pt idx="52">
                  <c:v>43782</c:v>
                </c:pt>
                <c:pt idx="53">
                  <c:v>43783</c:v>
                </c:pt>
                <c:pt idx="54">
                  <c:v>43784</c:v>
                </c:pt>
                <c:pt idx="55">
                  <c:v>43787</c:v>
                </c:pt>
                <c:pt idx="56">
                  <c:v>43788</c:v>
                </c:pt>
                <c:pt idx="57">
                  <c:v>43789</c:v>
                </c:pt>
                <c:pt idx="58">
                  <c:v>43790</c:v>
                </c:pt>
                <c:pt idx="59">
                  <c:v>43791</c:v>
                </c:pt>
                <c:pt idx="60">
                  <c:v>43794</c:v>
                </c:pt>
                <c:pt idx="61">
                  <c:v>43795</c:v>
                </c:pt>
                <c:pt idx="62">
                  <c:v>43796</c:v>
                </c:pt>
                <c:pt idx="63">
                  <c:v>43797</c:v>
                </c:pt>
                <c:pt idx="64">
                  <c:v>43798</c:v>
                </c:pt>
                <c:pt idx="65">
                  <c:v>43801</c:v>
                </c:pt>
                <c:pt idx="66">
                  <c:v>43802</c:v>
                </c:pt>
                <c:pt idx="67">
                  <c:v>43803</c:v>
                </c:pt>
                <c:pt idx="68">
                  <c:v>43804</c:v>
                </c:pt>
                <c:pt idx="69">
                  <c:v>43805</c:v>
                </c:pt>
                <c:pt idx="70">
                  <c:v>43808</c:v>
                </c:pt>
                <c:pt idx="71">
                  <c:v>43809</c:v>
                </c:pt>
                <c:pt idx="72">
                  <c:v>43810</c:v>
                </c:pt>
                <c:pt idx="73">
                  <c:v>43811</c:v>
                </c:pt>
                <c:pt idx="74">
                  <c:v>43812</c:v>
                </c:pt>
                <c:pt idx="75">
                  <c:v>43815</c:v>
                </c:pt>
                <c:pt idx="76">
                  <c:v>43816</c:v>
                </c:pt>
                <c:pt idx="77">
                  <c:v>43817</c:v>
                </c:pt>
                <c:pt idx="78">
                  <c:v>43818</c:v>
                </c:pt>
                <c:pt idx="79">
                  <c:v>43819</c:v>
                </c:pt>
                <c:pt idx="80">
                  <c:v>43822</c:v>
                </c:pt>
                <c:pt idx="81">
                  <c:v>43823</c:v>
                </c:pt>
                <c:pt idx="82">
                  <c:v>43826</c:v>
                </c:pt>
                <c:pt idx="83">
                  <c:v>43829</c:v>
                </c:pt>
                <c:pt idx="84">
                  <c:v>43830</c:v>
                </c:pt>
                <c:pt idx="85">
                  <c:v>43832</c:v>
                </c:pt>
                <c:pt idx="86">
                  <c:v>43833</c:v>
                </c:pt>
                <c:pt idx="87">
                  <c:v>43836</c:v>
                </c:pt>
                <c:pt idx="88">
                  <c:v>43837</c:v>
                </c:pt>
                <c:pt idx="89">
                  <c:v>43838</c:v>
                </c:pt>
                <c:pt idx="90">
                  <c:v>43839</c:v>
                </c:pt>
                <c:pt idx="91">
                  <c:v>43840</c:v>
                </c:pt>
                <c:pt idx="92">
                  <c:v>43843</c:v>
                </c:pt>
                <c:pt idx="93">
                  <c:v>43844</c:v>
                </c:pt>
                <c:pt idx="94">
                  <c:v>43845</c:v>
                </c:pt>
                <c:pt idx="95">
                  <c:v>43846</c:v>
                </c:pt>
                <c:pt idx="96">
                  <c:v>43847</c:v>
                </c:pt>
                <c:pt idx="97">
                  <c:v>43850</c:v>
                </c:pt>
                <c:pt idx="98">
                  <c:v>43851</c:v>
                </c:pt>
                <c:pt idx="99">
                  <c:v>43852</c:v>
                </c:pt>
                <c:pt idx="100">
                  <c:v>43853</c:v>
                </c:pt>
                <c:pt idx="101">
                  <c:v>43854</c:v>
                </c:pt>
                <c:pt idx="102">
                  <c:v>43857</c:v>
                </c:pt>
                <c:pt idx="103">
                  <c:v>43858</c:v>
                </c:pt>
                <c:pt idx="104">
                  <c:v>43859</c:v>
                </c:pt>
                <c:pt idx="105">
                  <c:v>43860</c:v>
                </c:pt>
                <c:pt idx="106">
                  <c:v>43861</c:v>
                </c:pt>
                <c:pt idx="107">
                  <c:v>43864</c:v>
                </c:pt>
                <c:pt idx="108">
                  <c:v>43865</c:v>
                </c:pt>
                <c:pt idx="109">
                  <c:v>43866</c:v>
                </c:pt>
                <c:pt idx="110">
                  <c:v>43867</c:v>
                </c:pt>
                <c:pt idx="111">
                  <c:v>43868</c:v>
                </c:pt>
                <c:pt idx="112">
                  <c:v>43871</c:v>
                </c:pt>
                <c:pt idx="113">
                  <c:v>43872</c:v>
                </c:pt>
                <c:pt idx="114">
                  <c:v>43873</c:v>
                </c:pt>
                <c:pt idx="115">
                  <c:v>43874</c:v>
                </c:pt>
                <c:pt idx="116">
                  <c:v>43875</c:v>
                </c:pt>
                <c:pt idx="117">
                  <c:v>43878</c:v>
                </c:pt>
                <c:pt idx="118">
                  <c:v>43879</c:v>
                </c:pt>
                <c:pt idx="119">
                  <c:v>43880</c:v>
                </c:pt>
                <c:pt idx="120">
                  <c:v>43881</c:v>
                </c:pt>
                <c:pt idx="121">
                  <c:v>43882</c:v>
                </c:pt>
                <c:pt idx="122">
                  <c:v>43885</c:v>
                </c:pt>
                <c:pt idx="123">
                  <c:v>43886</c:v>
                </c:pt>
                <c:pt idx="124">
                  <c:v>43887</c:v>
                </c:pt>
                <c:pt idx="125">
                  <c:v>43888</c:v>
                </c:pt>
                <c:pt idx="126">
                  <c:v>43889</c:v>
                </c:pt>
                <c:pt idx="127">
                  <c:v>43892</c:v>
                </c:pt>
                <c:pt idx="128">
                  <c:v>43893</c:v>
                </c:pt>
                <c:pt idx="129">
                  <c:v>43894</c:v>
                </c:pt>
                <c:pt idx="130">
                  <c:v>43895</c:v>
                </c:pt>
                <c:pt idx="131">
                  <c:v>43896</c:v>
                </c:pt>
                <c:pt idx="132">
                  <c:v>43899</c:v>
                </c:pt>
                <c:pt idx="133">
                  <c:v>43900</c:v>
                </c:pt>
                <c:pt idx="134">
                  <c:v>43901</c:v>
                </c:pt>
                <c:pt idx="135">
                  <c:v>43902</c:v>
                </c:pt>
                <c:pt idx="136">
                  <c:v>43903</c:v>
                </c:pt>
                <c:pt idx="137">
                  <c:v>43906</c:v>
                </c:pt>
                <c:pt idx="138">
                  <c:v>43907</c:v>
                </c:pt>
                <c:pt idx="139">
                  <c:v>43908</c:v>
                </c:pt>
                <c:pt idx="140">
                  <c:v>43909</c:v>
                </c:pt>
                <c:pt idx="141">
                  <c:v>43910</c:v>
                </c:pt>
                <c:pt idx="142">
                  <c:v>43913</c:v>
                </c:pt>
                <c:pt idx="143">
                  <c:v>43914</c:v>
                </c:pt>
                <c:pt idx="144">
                  <c:v>43915</c:v>
                </c:pt>
                <c:pt idx="145">
                  <c:v>43916</c:v>
                </c:pt>
                <c:pt idx="146">
                  <c:v>43917</c:v>
                </c:pt>
                <c:pt idx="147">
                  <c:v>43920</c:v>
                </c:pt>
                <c:pt idx="148">
                  <c:v>43921</c:v>
                </c:pt>
                <c:pt idx="149">
                  <c:v>43922</c:v>
                </c:pt>
                <c:pt idx="150">
                  <c:v>43923</c:v>
                </c:pt>
                <c:pt idx="151">
                  <c:v>43924</c:v>
                </c:pt>
                <c:pt idx="152">
                  <c:v>43927</c:v>
                </c:pt>
                <c:pt idx="153">
                  <c:v>43928</c:v>
                </c:pt>
                <c:pt idx="154">
                  <c:v>43929</c:v>
                </c:pt>
                <c:pt idx="155">
                  <c:v>43930</c:v>
                </c:pt>
                <c:pt idx="156">
                  <c:v>43935</c:v>
                </c:pt>
                <c:pt idx="157">
                  <c:v>43936</c:v>
                </c:pt>
                <c:pt idx="158">
                  <c:v>43937</c:v>
                </c:pt>
                <c:pt idx="159">
                  <c:v>43938</c:v>
                </c:pt>
                <c:pt idx="160">
                  <c:v>43941</c:v>
                </c:pt>
                <c:pt idx="161">
                  <c:v>43942</c:v>
                </c:pt>
                <c:pt idx="162">
                  <c:v>43943</c:v>
                </c:pt>
                <c:pt idx="163">
                  <c:v>43944</c:v>
                </c:pt>
                <c:pt idx="164">
                  <c:v>43945</c:v>
                </c:pt>
                <c:pt idx="165">
                  <c:v>43948</c:v>
                </c:pt>
                <c:pt idx="166">
                  <c:v>43949</c:v>
                </c:pt>
                <c:pt idx="167">
                  <c:v>43950</c:v>
                </c:pt>
                <c:pt idx="168">
                  <c:v>43951</c:v>
                </c:pt>
                <c:pt idx="169">
                  <c:v>43955</c:v>
                </c:pt>
                <c:pt idx="170">
                  <c:v>43956</c:v>
                </c:pt>
                <c:pt idx="171">
                  <c:v>43957</c:v>
                </c:pt>
                <c:pt idx="172">
                  <c:v>43958</c:v>
                </c:pt>
                <c:pt idx="173">
                  <c:v>43959</c:v>
                </c:pt>
                <c:pt idx="174">
                  <c:v>43962</c:v>
                </c:pt>
                <c:pt idx="175">
                  <c:v>43963</c:v>
                </c:pt>
                <c:pt idx="176">
                  <c:v>43964</c:v>
                </c:pt>
                <c:pt idx="177">
                  <c:v>43965</c:v>
                </c:pt>
                <c:pt idx="178">
                  <c:v>43966</c:v>
                </c:pt>
                <c:pt idx="179">
                  <c:v>43969</c:v>
                </c:pt>
                <c:pt idx="180">
                  <c:v>43970</c:v>
                </c:pt>
                <c:pt idx="181">
                  <c:v>43971</c:v>
                </c:pt>
                <c:pt idx="182">
                  <c:v>43972</c:v>
                </c:pt>
                <c:pt idx="183">
                  <c:v>43973</c:v>
                </c:pt>
                <c:pt idx="184">
                  <c:v>43976</c:v>
                </c:pt>
                <c:pt idx="185">
                  <c:v>43977</c:v>
                </c:pt>
                <c:pt idx="186">
                  <c:v>43978</c:v>
                </c:pt>
                <c:pt idx="187">
                  <c:v>43979</c:v>
                </c:pt>
                <c:pt idx="188">
                  <c:v>43980</c:v>
                </c:pt>
                <c:pt idx="189">
                  <c:v>43983</c:v>
                </c:pt>
                <c:pt idx="190">
                  <c:v>43984</c:v>
                </c:pt>
                <c:pt idx="191">
                  <c:v>43985</c:v>
                </c:pt>
                <c:pt idx="192">
                  <c:v>43986</c:v>
                </c:pt>
                <c:pt idx="193">
                  <c:v>43987</c:v>
                </c:pt>
                <c:pt idx="194">
                  <c:v>43990</c:v>
                </c:pt>
                <c:pt idx="195">
                  <c:v>43991</c:v>
                </c:pt>
                <c:pt idx="196">
                  <c:v>43992</c:v>
                </c:pt>
                <c:pt idx="197">
                  <c:v>43993</c:v>
                </c:pt>
                <c:pt idx="198">
                  <c:v>43994</c:v>
                </c:pt>
                <c:pt idx="199">
                  <c:v>43997</c:v>
                </c:pt>
                <c:pt idx="200">
                  <c:v>43998</c:v>
                </c:pt>
                <c:pt idx="201">
                  <c:v>43999</c:v>
                </c:pt>
                <c:pt idx="202">
                  <c:v>44000</c:v>
                </c:pt>
                <c:pt idx="203">
                  <c:v>44004</c:v>
                </c:pt>
                <c:pt idx="204">
                  <c:v>44005</c:v>
                </c:pt>
                <c:pt idx="205">
                  <c:v>44006</c:v>
                </c:pt>
                <c:pt idx="206">
                  <c:v>44007</c:v>
                </c:pt>
                <c:pt idx="207">
                  <c:v>44008</c:v>
                </c:pt>
                <c:pt idx="208">
                  <c:v>44011</c:v>
                </c:pt>
                <c:pt idx="209">
                  <c:v>44012</c:v>
                </c:pt>
                <c:pt idx="210">
                  <c:v>44013</c:v>
                </c:pt>
                <c:pt idx="211">
                  <c:v>44014</c:v>
                </c:pt>
                <c:pt idx="212">
                  <c:v>44015</c:v>
                </c:pt>
                <c:pt idx="213">
                  <c:v>44018</c:v>
                </c:pt>
                <c:pt idx="214">
                  <c:v>44019</c:v>
                </c:pt>
                <c:pt idx="215">
                  <c:v>44020</c:v>
                </c:pt>
                <c:pt idx="216">
                  <c:v>44021</c:v>
                </c:pt>
                <c:pt idx="217">
                  <c:v>44022</c:v>
                </c:pt>
                <c:pt idx="218">
                  <c:v>44025</c:v>
                </c:pt>
                <c:pt idx="219">
                  <c:v>44026</c:v>
                </c:pt>
                <c:pt idx="220">
                  <c:v>44027</c:v>
                </c:pt>
                <c:pt idx="221">
                  <c:v>44028</c:v>
                </c:pt>
                <c:pt idx="222">
                  <c:v>44029</c:v>
                </c:pt>
                <c:pt idx="223">
                  <c:v>44032</c:v>
                </c:pt>
                <c:pt idx="224">
                  <c:v>44033</c:v>
                </c:pt>
                <c:pt idx="225">
                  <c:v>44034</c:v>
                </c:pt>
                <c:pt idx="226">
                  <c:v>44035</c:v>
                </c:pt>
                <c:pt idx="227">
                  <c:v>44036</c:v>
                </c:pt>
                <c:pt idx="228">
                  <c:v>44039</c:v>
                </c:pt>
                <c:pt idx="229">
                  <c:v>44040</c:v>
                </c:pt>
                <c:pt idx="230">
                  <c:v>44041</c:v>
                </c:pt>
                <c:pt idx="231">
                  <c:v>44042</c:v>
                </c:pt>
                <c:pt idx="232">
                  <c:v>44043</c:v>
                </c:pt>
                <c:pt idx="233">
                  <c:v>44046</c:v>
                </c:pt>
                <c:pt idx="234">
                  <c:v>44047</c:v>
                </c:pt>
                <c:pt idx="235">
                  <c:v>44048</c:v>
                </c:pt>
                <c:pt idx="236">
                  <c:v>44049</c:v>
                </c:pt>
                <c:pt idx="237">
                  <c:v>44050</c:v>
                </c:pt>
                <c:pt idx="238">
                  <c:v>44053</c:v>
                </c:pt>
                <c:pt idx="239">
                  <c:v>44054</c:v>
                </c:pt>
                <c:pt idx="240">
                  <c:v>44055</c:v>
                </c:pt>
                <c:pt idx="241">
                  <c:v>44056</c:v>
                </c:pt>
                <c:pt idx="242">
                  <c:v>44057</c:v>
                </c:pt>
                <c:pt idx="243">
                  <c:v>44060</c:v>
                </c:pt>
                <c:pt idx="244">
                  <c:v>44061</c:v>
                </c:pt>
                <c:pt idx="245">
                  <c:v>44062</c:v>
                </c:pt>
                <c:pt idx="246">
                  <c:v>44063</c:v>
                </c:pt>
                <c:pt idx="247">
                  <c:v>44064</c:v>
                </c:pt>
                <c:pt idx="248">
                  <c:v>44067</c:v>
                </c:pt>
                <c:pt idx="249">
                  <c:v>44068</c:v>
                </c:pt>
                <c:pt idx="250">
                  <c:v>44069</c:v>
                </c:pt>
                <c:pt idx="251">
                  <c:v>44070</c:v>
                </c:pt>
                <c:pt idx="252">
                  <c:v>44071</c:v>
                </c:pt>
                <c:pt idx="253">
                  <c:v>44074</c:v>
                </c:pt>
                <c:pt idx="254">
                  <c:v>44075</c:v>
                </c:pt>
                <c:pt idx="255">
                  <c:v>44077</c:v>
                </c:pt>
                <c:pt idx="256">
                  <c:v>44078</c:v>
                </c:pt>
                <c:pt idx="257">
                  <c:v>44081</c:v>
                </c:pt>
                <c:pt idx="258">
                  <c:v>44082</c:v>
                </c:pt>
                <c:pt idx="259">
                  <c:v>44083</c:v>
                </c:pt>
                <c:pt idx="260">
                  <c:v>44084</c:v>
                </c:pt>
                <c:pt idx="261">
                  <c:v>44085</c:v>
                </c:pt>
                <c:pt idx="262">
                  <c:v>44088</c:v>
                </c:pt>
                <c:pt idx="263">
                  <c:v>44089</c:v>
                </c:pt>
                <c:pt idx="264">
                  <c:v>44090</c:v>
                </c:pt>
                <c:pt idx="265">
                  <c:v>44091</c:v>
                </c:pt>
                <c:pt idx="266">
                  <c:v>44092</c:v>
                </c:pt>
                <c:pt idx="267">
                  <c:v>44095</c:v>
                </c:pt>
                <c:pt idx="268">
                  <c:v>44096</c:v>
                </c:pt>
                <c:pt idx="269">
                  <c:v>44097</c:v>
                </c:pt>
                <c:pt idx="270">
                  <c:v>44098</c:v>
                </c:pt>
                <c:pt idx="271">
                  <c:v>44099</c:v>
                </c:pt>
                <c:pt idx="272">
                  <c:v>44102</c:v>
                </c:pt>
                <c:pt idx="273">
                  <c:v>44103</c:v>
                </c:pt>
                <c:pt idx="274">
                  <c:v>44104</c:v>
                </c:pt>
                <c:pt idx="275">
                  <c:v>44105</c:v>
                </c:pt>
                <c:pt idx="276">
                  <c:v>44106</c:v>
                </c:pt>
                <c:pt idx="277">
                  <c:v>44109</c:v>
                </c:pt>
                <c:pt idx="278">
                  <c:v>44110</c:v>
                </c:pt>
                <c:pt idx="279">
                  <c:v>44111</c:v>
                </c:pt>
                <c:pt idx="280">
                  <c:v>44112</c:v>
                </c:pt>
                <c:pt idx="281">
                  <c:v>44113</c:v>
                </c:pt>
                <c:pt idx="282">
                  <c:v>44116</c:v>
                </c:pt>
                <c:pt idx="283">
                  <c:v>44117</c:v>
                </c:pt>
                <c:pt idx="284">
                  <c:v>44118</c:v>
                </c:pt>
                <c:pt idx="285">
                  <c:v>44119</c:v>
                </c:pt>
                <c:pt idx="286">
                  <c:v>44120</c:v>
                </c:pt>
                <c:pt idx="287">
                  <c:v>44123</c:v>
                </c:pt>
                <c:pt idx="288">
                  <c:v>44124</c:v>
                </c:pt>
                <c:pt idx="289">
                  <c:v>44125</c:v>
                </c:pt>
                <c:pt idx="290">
                  <c:v>44126</c:v>
                </c:pt>
                <c:pt idx="291">
                  <c:v>44127</c:v>
                </c:pt>
                <c:pt idx="292">
                  <c:v>44130</c:v>
                </c:pt>
                <c:pt idx="293">
                  <c:v>44131</c:v>
                </c:pt>
                <c:pt idx="294">
                  <c:v>44132</c:v>
                </c:pt>
                <c:pt idx="295">
                  <c:v>44133</c:v>
                </c:pt>
                <c:pt idx="296">
                  <c:v>44134</c:v>
                </c:pt>
                <c:pt idx="297">
                  <c:v>44137</c:v>
                </c:pt>
                <c:pt idx="298">
                  <c:v>44138</c:v>
                </c:pt>
                <c:pt idx="299">
                  <c:v>44139</c:v>
                </c:pt>
                <c:pt idx="300">
                  <c:v>44140</c:v>
                </c:pt>
                <c:pt idx="301">
                  <c:v>44141</c:v>
                </c:pt>
                <c:pt idx="302">
                  <c:v>44144</c:v>
                </c:pt>
                <c:pt idx="303">
                  <c:v>44145</c:v>
                </c:pt>
                <c:pt idx="304">
                  <c:v>44146</c:v>
                </c:pt>
                <c:pt idx="305">
                  <c:v>44147</c:v>
                </c:pt>
                <c:pt idx="306">
                  <c:v>44148</c:v>
                </c:pt>
                <c:pt idx="307">
                  <c:v>44151</c:v>
                </c:pt>
                <c:pt idx="308">
                  <c:v>44152</c:v>
                </c:pt>
                <c:pt idx="309">
                  <c:v>44153</c:v>
                </c:pt>
                <c:pt idx="310">
                  <c:v>44154</c:v>
                </c:pt>
                <c:pt idx="311">
                  <c:v>44155</c:v>
                </c:pt>
                <c:pt idx="312">
                  <c:v>44158</c:v>
                </c:pt>
                <c:pt idx="313">
                  <c:v>44159</c:v>
                </c:pt>
                <c:pt idx="314">
                  <c:v>44160</c:v>
                </c:pt>
                <c:pt idx="315">
                  <c:v>44161</c:v>
                </c:pt>
                <c:pt idx="316">
                  <c:v>44162</c:v>
                </c:pt>
                <c:pt idx="317">
                  <c:v>44165</c:v>
                </c:pt>
                <c:pt idx="318">
                  <c:v>44166</c:v>
                </c:pt>
                <c:pt idx="319">
                  <c:v>44167</c:v>
                </c:pt>
                <c:pt idx="320">
                  <c:v>44168</c:v>
                </c:pt>
                <c:pt idx="321">
                  <c:v>44169</c:v>
                </c:pt>
                <c:pt idx="322">
                  <c:v>44172</c:v>
                </c:pt>
                <c:pt idx="323">
                  <c:v>44173</c:v>
                </c:pt>
                <c:pt idx="324">
                  <c:v>44174</c:v>
                </c:pt>
                <c:pt idx="325">
                  <c:v>44175</c:v>
                </c:pt>
                <c:pt idx="326">
                  <c:v>44176</c:v>
                </c:pt>
                <c:pt idx="327">
                  <c:v>44179</c:v>
                </c:pt>
                <c:pt idx="328">
                  <c:v>44180</c:v>
                </c:pt>
                <c:pt idx="329">
                  <c:v>44181</c:v>
                </c:pt>
                <c:pt idx="330">
                  <c:v>44182</c:v>
                </c:pt>
                <c:pt idx="331">
                  <c:v>44183</c:v>
                </c:pt>
                <c:pt idx="332">
                  <c:v>44186</c:v>
                </c:pt>
                <c:pt idx="333">
                  <c:v>44187</c:v>
                </c:pt>
                <c:pt idx="334">
                  <c:v>44188</c:v>
                </c:pt>
                <c:pt idx="335">
                  <c:v>44189</c:v>
                </c:pt>
                <c:pt idx="336">
                  <c:v>44193</c:v>
                </c:pt>
                <c:pt idx="337">
                  <c:v>44194</c:v>
                </c:pt>
                <c:pt idx="338">
                  <c:v>44195</c:v>
                </c:pt>
                <c:pt idx="339">
                  <c:v>44196</c:v>
                </c:pt>
                <c:pt idx="340">
                  <c:v>44200</c:v>
                </c:pt>
                <c:pt idx="341">
                  <c:v>44201</c:v>
                </c:pt>
                <c:pt idx="342">
                  <c:v>44202</c:v>
                </c:pt>
                <c:pt idx="343">
                  <c:v>44203</c:v>
                </c:pt>
                <c:pt idx="344">
                  <c:v>44204</c:v>
                </c:pt>
                <c:pt idx="345">
                  <c:v>44207</c:v>
                </c:pt>
                <c:pt idx="346">
                  <c:v>44208</c:v>
                </c:pt>
                <c:pt idx="347">
                  <c:v>44209</c:v>
                </c:pt>
                <c:pt idx="348">
                  <c:v>44210</c:v>
                </c:pt>
                <c:pt idx="349">
                  <c:v>44211</c:v>
                </c:pt>
                <c:pt idx="350">
                  <c:v>44214</c:v>
                </c:pt>
                <c:pt idx="351">
                  <c:v>44215</c:v>
                </c:pt>
                <c:pt idx="352">
                  <c:v>44216</c:v>
                </c:pt>
                <c:pt idx="353">
                  <c:v>44217</c:v>
                </c:pt>
                <c:pt idx="354">
                  <c:v>44218</c:v>
                </c:pt>
                <c:pt idx="355">
                  <c:v>44221</c:v>
                </c:pt>
                <c:pt idx="356">
                  <c:v>44222</c:v>
                </c:pt>
                <c:pt idx="357">
                  <c:v>44223</c:v>
                </c:pt>
                <c:pt idx="358">
                  <c:v>44224</c:v>
                </c:pt>
                <c:pt idx="359">
                  <c:v>44225</c:v>
                </c:pt>
                <c:pt idx="360">
                  <c:v>44228</c:v>
                </c:pt>
                <c:pt idx="361">
                  <c:v>44229</c:v>
                </c:pt>
                <c:pt idx="362">
                  <c:v>44230</c:v>
                </c:pt>
                <c:pt idx="363">
                  <c:v>44231</c:v>
                </c:pt>
                <c:pt idx="364">
                  <c:v>44232</c:v>
                </c:pt>
                <c:pt idx="365">
                  <c:v>44235</c:v>
                </c:pt>
                <c:pt idx="366">
                  <c:v>44236</c:v>
                </c:pt>
                <c:pt idx="367">
                  <c:v>44237</c:v>
                </c:pt>
                <c:pt idx="368">
                  <c:v>44238</c:v>
                </c:pt>
                <c:pt idx="369">
                  <c:v>44239</c:v>
                </c:pt>
                <c:pt idx="370">
                  <c:v>44242</c:v>
                </c:pt>
                <c:pt idx="371">
                  <c:v>44243</c:v>
                </c:pt>
                <c:pt idx="372">
                  <c:v>44244</c:v>
                </c:pt>
                <c:pt idx="373">
                  <c:v>44245</c:v>
                </c:pt>
                <c:pt idx="374">
                  <c:v>44246</c:v>
                </c:pt>
                <c:pt idx="375">
                  <c:v>44249</c:v>
                </c:pt>
                <c:pt idx="376">
                  <c:v>44250</c:v>
                </c:pt>
                <c:pt idx="377">
                  <c:v>44251</c:v>
                </c:pt>
                <c:pt idx="378">
                  <c:v>44252</c:v>
                </c:pt>
                <c:pt idx="379">
                  <c:v>44253</c:v>
                </c:pt>
                <c:pt idx="380">
                  <c:v>44256</c:v>
                </c:pt>
                <c:pt idx="381">
                  <c:v>44257</c:v>
                </c:pt>
                <c:pt idx="382">
                  <c:v>44258</c:v>
                </c:pt>
                <c:pt idx="383">
                  <c:v>44259</c:v>
                </c:pt>
                <c:pt idx="384">
                  <c:v>44260</c:v>
                </c:pt>
                <c:pt idx="385">
                  <c:v>44263</c:v>
                </c:pt>
                <c:pt idx="386">
                  <c:v>44264</c:v>
                </c:pt>
                <c:pt idx="387">
                  <c:v>44265</c:v>
                </c:pt>
                <c:pt idx="388">
                  <c:v>44266</c:v>
                </c:pt>
                <c:pt idx="389">
                  <c:v>44267</c:v>
                </c:pt>
                <c:pt idx="390">
                  <c:v>44270</c:v>
                </c:pt>
                <c:pt idx="391">
                  <c:v>44271</c:v>
                </c:pt>
                <c:pt idx="392">
                  <c:v>44272</c:v>
                </c:pt>
                <c:pt idx="393">
                  <c:v>44273</c:v>
                </c:pt>
                <c:pt idx="394">
                  <c:v>44274</c:v>
                </c:pt>
                <c:pt idx="395">
                  <c:v>44277</c:v>
                </c:pt>
                <c:pt idx="396">
                  <c:v>44278</c:v>
                </c:pt>
                <c:pt idx="397">
                  <c:v>44279</c:v>
                </c:pt>
                <c:pt idx="398">
                  <c:v>44280</c:v>
                </c:pt>
                <c:pt idx="399">
                  <c:v>44281</c:v>
                </c:pt>
                <c:pt idx="400">
                  <c:v>44284</c:v>
                </c:pt>
                <c:pt idx="401">
                  <c:v>44285</c:v>
                </c:pt>
                <c:pt idx="402">
                  <c:v>44286</c:v>
                </c:pt>
                <c:pt idx="403">
                  <c:v>44287</c:v>
                </c:pt>
                <c:pt idx="404">
                  <c:v>44292</c:v>
                </c:pt>
                <c:pt idx="405">
                  <c:v>44293</c:v>
                </c:pt>
                <c:pt idx="406">
                  <c:v>44294</c:v>
                </c:pt>
                <c:pt idx="407">
                  <c:v>44295</c:v>
                </c:pt>
                <c:pt idx="408">
                  <c:v>44298</c:v>
                </c:pt>
                <c:pt idx="409">
                  <c:v>44299</c:v>
                </c:pt>
                <c:pt idx="410">
                  <c:v>44300</c:v>
                </c:pt>
                <c:pt idx="411">
                  <c:v>44301</c:v>
                </c:pt>
                <c:pt idx="412">
                  <c:v>44302</c:v>
                </c:pt>
                <c:pt idx="413">
                  <c:v>44305</c:v>
                </c:pt>
                <c:pt idx="414">
                  <c:v>44306</c:v>
                </c:pt>
                <c:pt idx="415">
                  <c:v>44307</c:v>
                </c:pt>
                <c:pt idx="416">
                  <c:v>44308</c:v>
                </c:pt>
                <c:pt idx="417">
                  <c:v>44309</c:v>
                </c:pt>
                <c:pt idx="418">
                  <c:v>44312</c:v>
                </c:pt>
                <c:pt idx="419">
                  <c:v>44313</c:v>
                </c:pt>
                <c:pt idx="420">
                  <c:v>44314</c:v>
                </c:pt>
                <c:pt idx="421">
                  <c:v>44315</c:v>
                </c:pt>
                <c:pt idx="422">
                  <c:v>44316</c:v>
                </c:pt>
                <c:pt idx="423">
                  <c:v>44319</c:v>
                </c:pt>
                <c:pt idx="424">
                  <c:v>44320</c:v>
                </c:pt>
                <c:pt idx="425">
                  <c:v>44321</c:v>
                </c:pt>
                <c:pt idx="426">
                  <c:v>44322</c:v>
                </c:pt>
                <c:pt idx="427">
                  <c:v>44323</c:v>
                </c:pt>
                <c:pt idx="428">
                  <c:v>44326</c:v>
                </c:pt>
                <c:pt idx="429">
                  <c:v>44327</c:v>
                </c:pt>
                <c:pt idx="430">
                  <c:v>44328</c:v>
                </c:pt>
                <c:pt idx="431">
                  <c:v>44329</c:v>
                </c:pt>
                <c:pt idx="432">
                  <c:v>44330</c:v>
                </c:pt>
                <c:pt idx="433">
                  <c:v>44333</c:v>
                </c:pt>
                <c:pt idx="434">
                  <c:v>44334</c:v>
                </c:pt>
                <c:pt idx="435">
                  <c:v>44335</c:v>
                </c:pt>
                <c:pt idx="436">
                  <c:v>44336</c:v>
                </c:pt>
                <c:pt idx="437">
                  <c:v>44337</c:v>
                </c:pt>
                <c:pt idx="438">
                  <c:v>44340</c:v>
                </c:pt>
                <c:pt idx="439">
                  <c:v>44341</c:v>
                </c:pt>
                <c:pt idx="440">
                  <c:v>44342</c:v>
                </c:pt>
                <c:pt idx="441">
                  <c:v>44343</c:v>
                </c:pt>
                <c:pt idx="442">
                  <c:v>44344</c:v>
                </c:pt>
                <c:pt idx="443">
                  <c:v>44347</c:v>
                </c:pt>
                <c:pt idx="444">
                  <c:v>44348</c:v>
                </c:pt>
                <c:pt idx="445">
                  <c:v>44349</c:v>
                </c:pt>
                <c:pt idx="446">
                  <c:v>44350</c:v>
                </c:pt>
                <c:pt idx="447">
                  <c:v>44351</c:v>
                </c:pt>
                <c:pt idx="448">
                  <c:v>44354</c:v>
                </c:pt>
                <c:pt idx="449">
                  <c:v>44355</c:v>
                </c:pt>
                <c:pt idx="450">
                  <c:v>44356</c:v>
                </c:pt>
                <c:pt idx="451">
                  <c:v>44357</c:v>
                </c:pt>
                <c:pt idx="452">
                  <c:v>44358</c:v>
                </c:pt>
                <c:pt idx="453">
                  <c:v>44361</c:v>
                </c:pt>
                <c:pt idx="454">
                  <c:v>44362</c:v>
                </c:pt>
                <c:pt idx="455">
                  <c:v>44363</c:v>
                </c:pt>
                <c:pt idx="456">
                  <c:v>44364</c:v>
                </c:pt>
                <c:pt idx="457">
                  <c:v>44365</c:v>
                </c:pt>
                <c:pt idx="458">
                  <c:v>44368</c:v>
                </c:pt>
                <c:pt idx="459">
                  <c:v>44369</c:v>
                </c:pt>
                <c:pt idx="460">
                  <c:v>44370</c:v>
                </c:pt>
                <c:pt idx="461">
                  <c:v>44371</c:v>
                </c:pt>
                <c:pt idx="462">
                  <c:v>44372</c:v>
                </c:pt>
                <c:pt idx="463">
                  <c:v>44375</c:v>
                </c:pt>
                <c:pt idx="464">
                  <c:v>44376</c:v>
                </c:pt>
                <c:pt idx="465">
                  <c:v>44377</c:v>
                </c:pt>
                <c:pt idx="466">
                  <c:v>44378</c:v>
                </c:pt>
                <c:pt idx="467">
                  <c:v>44379</c:v>
                </c:pt>
                <c:pt idx="468">
                  <c:v>44382</c:v>
                </c:pt>
                <c:pt idx="469">
                  <c:v>44383</c:v>
                </c:pt>
                <c:pt idx="470">
                  <c:v>44384</c:v>
                </c:pt>
                <c:pt idx="471">
                  <c:v>44385</c:v>
                </c:pt>
                <c:pt idx="472">
                  <c:v>44386</c:v>
                </c:pt>
                <c:pt idx="473">
                  <c:v>44389</c:v>
                </c:pt>
                <c:pt idx="474">
                  <c:v>44390</c:v>
                </c:pt>
                <c:pt idx="475">
                  <c:v>44391</c:v>
                </c:pt>
                <c:pt idx="476">
                  <c:v>44392</c:v>
                </c:pt>
                <c:pt idx="477">
                  <c:v>44393</c:v>
                </c:pt>
                <c:pt idx="478">
                  <c:v>44396</c:v>
                </c:pt>
                <c:pt idx="479">
                  <c:v>44397</c:v>
                </c:pt>
                <c:pt idx="480">
                  <c:v>44398</c:v>
                </c:pt>
                <c:pt idx="481">
                  <c:v>44399</c:v>
                </c:pt>
                <c:pt idx="482">
                  <c:v>44400</c:v>
                </c:pt>
                <c:pt idx="483">
                  <c:v>44403</c:v>
                </c:pt>
                <c:pt idx="484">
                  <c:v>44404</c:v>
                </c:pt>
                <c:pt idx="485">
                  <c:v>44405</c:v>
                </c:pt>
                <c:pt idx="486">
                  <c:v>44406</c:v>
                </c:pt>
                <c:pt idx="487">
                  <c:v>44407</c:v>
                </c:pt>
                <c:pt idx="488">
                  <c:v>44410</c:v>
                </c:pt>
                <c:pt idx="489">
                  <c:v>44411</c:v>
                </c:pt>
                <c:pt idx="490">
                  <c:v>44412</c:v>
                </c:pt>
                <c:pt idx="491">
                  <c:v>44413</c:v>
                </c:pt>
                <c:pt idx="492">
                  <c:v>44414</c:v>
                </c:pt>
                <c:pt idx="493">
                  <c:v>44417</c:v>
                </c:pt>
                <c:pt idx="494">
                  <c:v>44418</c:v>
                </c:pt>
                <c:pt idx="495">
                  <c:v>44419</c:v>
                </c:pt>
                <c:pt idx="496">
                  <c:v>44420</c:v>
                </c:pt>
                <c:pt idx="497">
                  <c:v>44421</c:v>
                </c:pt>
                <c:pt idx="498">
                  <c:v>44424</c:v>
                </c:pt>
                <c:pt idx="499">
                  <c:v>44425</c:v>
                </c:pt>
                <c:pt idx="500">
                  <c:v>44426</c:v>
                </c:pt>
                <c:pt idx="501">
                  <c:v>44427</c:v>
                </c:pt>
                <c:pt idx="502">
                  <c:v>44428</c:v>
                </c:pt>
                <c:pt idx="503">
                  <c:v>44431</c:v>
                </c:pt>
                <c:pt idx="504">
                  <c:v>44432</c:v>
                </c:pt>
                <c:pt idx="505">
                  <c:v>44433</c:v>
                </c:pt>
                <c:pt idx="506">
                  <c:v>44434</c:v>
                </c:pt>
                <c:pt idx="507">
                  <c:v>44435</c:v>
                </c:pt>
                <c:pt idx="508">
                  <c:v>44438</c:v>
                </c:pt>
                <c:pt idx="509">
                  <c:v>44439</c:v>
                </c:pt>
                <c:pt idx="510">
                  <c:v>44440</c:v>
                </c:pt>
                <c:pt idx="511">
                  <c:v>44441</c:v>
                </c:pt>
                <c:pt idx="512">
                  <c:v>44442</c:v>
                </c:pt>
                <c:pt idx="513">
                  <c:v>44445</c:v>
                </c:pt>
                <c:pt idx="514">
                  <c:v>44446</c:v>
                </c:pt>
                <c:pt idx="515">
                  <c:v>44447</c:v>
                </c:pt>
                <c:pt idx="516">
                  <c:v>44448</c:v>
                </c:pt>
                <c:pt idx="517">
                  <c:v>44449</c:v>
                </c:pt>
                <c:pt idx="518">
                  <c:v>44452</c:v>
                </c:pt>
                <c:pt idx="519">
                  <c:v>44453</c:v>
                </c:pt>
                <c:pt idx="520">
                  <c:v>44454</c:v>
                </c:pt>
                <c:pt idx="521">
                  <c:v>44455</c:v>
                </c:pt>
                <c:pt idx="522">
                  <c:v>44456</c:v>
                </c:pt>
                <c:pt idx="523">
                  <c:v>44459</c:v>
                </c:pt>
                <c:pt idx="524">
                  <c:v>44460</c:v>
                </c:pt>
                <c:pt idx="525">
                  <c:v>44461</c:v>
                </c:pt>
                <c:pt idx="526">
                  <c:v>44462</c:v>
                </c:pt>
                <c:pt idx="527">
                  <c:v>44463</c:v>
                </c:pt>
                <c:pt idx="528">
                  <c:v>44466</c:v>
                </c:pt>
                <c:pt idx="529">
                  <c:v>44467</c:v>
                </c:pt>
                <c:pt idx="530">
                  <c:v>44468</c:v>
                </c:pt>
                <c:pt idx="531">
                  <c:v>44469</c:v>
                </c:pt>
                <c:pt idx="532">
                  <c:v>44470</c:v>
                </c:pt>
                <c:pt idx="533">
                  <c:v>44473</c:v>
                </c:pt>
                <c:pt idx="534">
                  <c:v>44474</c:v>
                </c:pt>
                <c:pt idx="535">
                  <c:v>44475</c:v>
                </c:pt>
                <c:pt idx="536">
                  <c:v>44476</c:v>
                </c:pt>
                <c:pt idx="537">
                  <c:v>44477</c:v>
                </c:pt>
                <c:pt idx="538">
                  <c:v>44480</c:v>
                </c:pt>
                <c:pt idx="539">
                  <c:v>44481</c:v>
                </c:pt>
                <c:pt idx="540">
                  <c:v>44482</c:v>
                </c:pt>
                <c:pt idx="541">
                  <c:v>44483</c:v>
                </c:pt>
                <c:pt idx="542">
                  <c:v>44484</c:v>
                </c:pt>
                <c:pt idx="543">
                  <c:v>44487</c:v>
                </c:pt>
                <c:pt idx="544">
                  <c:v>44488</c:v>
                </c:pt>
                <c:pt idx="545">
                  <c:v>44489</c:v>
                </c:pt>
                <c:pt idx="546">
                  <c:v>44490</c:v>
                </c:pt>
                <c:pt idx="547">
                  <c:v>44491</c:v>
                </c:pt>
                <c:pt idx="548">
                  <c:v>44494</c:v>
                </c:pt>
                <c:pt idx="549">
                  <c:v>44495</c:v>
                </c:pt>
                <c:pt idx="550">
                  <c:v>44496</c:v>
                </c:pt>
                <c:pt idx="551">
                  <c:v>44497</c:v>
                </c:pt>
                <c:pt idx="552">
                  <c:v>44498</c:v>
                </c:pt>
                <c:pt idx="553">
                  <c:v>44501</c:v>
                </c:pt>
                <c:pt idx="554">
                  <c:v>44502</c:v>
                </c:pt>
                <c:pt idx="555">
                  <c:v>44503</c:v>
                </c:pt>
                <c:pt idx="556">
                  <c:v>44504</c:v>
                </c:pt>
                <c:pt idx="557">
                  <c:v>44505</c:v>
                </c:pt>
                <c:pt idx="558">
                  <c:v>44508</c:v>
                </c:pt>
                <c:pt idx="559">
                  <c:v>44509</c:v>
                </c:pt>
                <c:pt idx="560">
                  <c:v>44510</c:v>
                </c:pt>
                <c:pt idx="561">
                  <c:v>44511</c:v>
                </c:pt>
                <c:pt idx="562">
                  <c:v>44512</c:v>
                </c:pt>
                <c:pt idx="563">
                  <c:v>44515</c:v>
                </c:pt>
                <c:pt idx="564">
                  <c:v>44516</c:v>
                </c:pt>
                <c:pt idx="565">
                  <c:v>44517</c:v>
                </c:pt>
                <c:pt idx="566">
                  <c:v>44518</c:v>
                </c:pt>
                <c:pt idx="567">
                  <c:v>44519</c:v>
                </c:pt>
                <c:pt idx="568">
                  <c:v>44522</c:v>
                </c:pt>
                <c:pt idx="569">
                  <c:v>44523</c:v>
                </c:pt>
                <c:pt idx="570">
                  <c:v>44524</c:v>
                </c:pt>
                <c:pt idx="571">
                  <c:v>44525</c:v>
                </c:pt>
                <c:pt idx="572">
                  <c:v>44526</c:v>
                </c:pt>
                <c:pt idx="573">
                  <c:v>44529</c:v>
                </c:pt>
                <c:pt idx="574">
                  <c:v>44530</c:v>
                </c:pt>
                <c:pt idx="575">
                  <c:v>44531</c:v>
                </c:pt>
                <c:pt idx="576">
                  <c:v>44532</c:v>
                </c:pt>
                <c:pt idx="577">
                  <c:v>44533</c:v>
                </c:pt>
                <c:pt idx="578">
                  <c:v>44536</c:v>
                </c:pt>
                <c:pt idx="579">
                  <c:v>44537</c:v>
                </c:pt>
                <c:pt idx="580">
                  <c:v>44538</c:v>
                </c:pt>
                <c:pt idx="581">
                  <c:v>44539</c:v>
                </c:pt>
                <c:pt idx="582">
                  <c:v>44540</c:v>
                </c:pt>
                <c:pt idx="583">
                  <c:v>44543</c:v>
                </c:pt>
                <c:pt idx="584">
                  <c:v>44544</c:v>
                </c:pt>
                <c:pt idx="585">
                  <c:v>44545</c:v>
                </c:pt>
                <c:pt idx="586">
                  <c:v>44546</c:v>
                </c:pt>
                <c:pt idx="587">
                  <c:v>44547</c:v>
                </c:pt>
                <c:pt idx="588">
                  <c:v>44550</c:v>
                </c:pt>
                <c:pt idx="589">
                  <c:v>44551</c:v>
                </c:pt>
                <c:pt idx="590">
                  <c:v>44552</c:v>
                </c:pt>
                <c:pt idx="591">
                  <c:v>44553</c:v>
                </c:pt>
                <c:pt idx="592">
                  <c:v>44557</c:v>
                </c:pt>
                <c:pt idx="593">
                  <c:v>44558</c:v>
                </c:pt>
                <c:pt idx="594">
                  <c:v>44559</c:v>
                </c:pt>
                <c:pt idx="595">
                  <c:v>44560</c:v>
                </c:pt>
                <c:pt idx="596">
                  <c:v>44561</c:v>
                </c:pt>
                <c:pt idx="597">
                  <c:v>44564</c:v>
                </c:pt>
                <c:pt idx="598">
                  <c:v>44565</c:v>
                </c:pt>
                <c:pt idx="599">
                  <c:v>44566</c:v>
                </c:pt>
                <c:pt idx="600">
                  <c:v>44567</c:v>
                </c:pt>
                <c:pt idx="601">
                  <c:v>44568</c:v>
                </c:pt>
                <c:pt idx="602">
                  <c:v>44571</c:v>
                </c:pt>
                <c:pt idx="603">
                  <c:v>44572</c:v>
                </c:pt>
                <c:pt idx="604">
                  <c:v>44573</c:v>
                </c:pt>
                <c:pt idx="605">
                  <c:v>44574</c:v>
                </c:pt>
                <c:pt idx="606">
                  <c:v>44575</c:v>
                </c:pt>
                <c:pt idx="607">
                  <c:v>44578</c:v>
                </c:pt>
                <c:pt idx="608">
                  <c:v>44579</c:v>
                </c:pt>
                <c:pt idx="609">
                  <c:v>44580</c:v>
                </c:pt>
                <c:pt idx="610">
                  <c:v>44581</c:v>
                </c:pt>
                <c:pt idx="611">
                  <c:v>44582</c:v>
                </c:pt>
                <c:pt idx="612">
                  <c:v>44585</c:v>
                </c:pt>
                <c:pt idx="613">
                  <c:v>44586</c:v>
                </c:pt>
                <c:pt idx="614">
                  <c:v>44587</c:v>
                </c:pt>
                <c:pt idx="615">
                  <c:v>44588</c:v>
                </c:pt>
                <c:pt idx="616">
                  <c:v>44589</c:v>
                </c:pt>
                <c:pt idx="617">
                  <c:v>44592</c:v>
                </c:pt>
                <c:pt idx="618">
                  <c:v>44593</c:v>
                </c:pt>
                <c:pt idx="619">
                  <c:v>44594</c:v>
                </c:pt>
                <c:pt idx="620">
                  <c:v>44595</c:v>
                </c:pt>
                <c:pt idx="621">
                  <c:v>44596</c:v>
                </c:pt>
                <c:pt idx="622">
                  <c:v>44599</c:v>
                </c:pt>
                <c:pt idx="623">
                  <c:v>44600</c:v>
                </c:pt>
                <c:pt idx="624">
                  <c:v>44601</c:v>
                </c:pt>
                <c:pt idx="625">
                  <c:v>44602</c:v>
                </c:pt>
                <c:pt idx="626">
                  <c:v>44603</c:v>
                </c:pt>
                <c:pt idx="627">
                  <c:v>44606</c:v>
                </c:pt>
                <c:pt idx="628">
                  <c:v>44607</c:v>
                </c:pt>
                <c:pt idx="629">
                  <c:v>44608</c:v>
                </c:pt>
                <c:pt idx="630">
                  <c:v>44609</c:v>
                </c:pt>
                <c:pt idx="631">
                  <c:v>44610</c:v>
                </c:pt>
                <c:pt idx="632">
                  <c:v>44613</c:v>
                </c:pt>
                <c:pt idx="633">
                  <c:v>44614</c:v>
                </c:pt>
                <c:pt idx="634">
                  <c:v>44615</c:v>
                </c:pt>
                <c:pt idx="635">
                  <c:v>44616</c:v>
                </c:pt>
                <c:pt idx="636">
                  <c:v>44617</c:v>
                </c:pt>
                <c:pt idx="637">
                  <c:v>44620</c:v>
                </c:pt>
                <c:pt idx="638">
                  <c:v>44621</c:v>
                </c:pt>
                <c:pt idx="639">
                  <c:v>44622</c:v>
                </c:pt>
                <c:pt idx="640">
                  <c:v>44623</c:v>
                </c:pt>
                <c:pt idx="641">
                  <c:v>44624</c:v>
                </c:pt>
                <c:pt idx="642">
                  <c:v>44628</c:v>
                </c:pt>
                <c:pt idx="643">
                  <c:v>44629</c:v>
                </c:pt>
                <c:pt idx="644">
                  <c:v>44631</c:v>
                </c:pt>
                <c:pt idx="645">
                  <c:v>44634</c:v>
                </c:pt>
                <c:pt idx="646">
                  <c:v>44635</c:v>
                </c:pt>
                <c:pt idx="647">
                  <c:v>44636</c:v>
                </c:pt>
                <c:pt idx="648">
                  <c:v>44637</c:v>
                </c:pt>
                <c:pt idx="649">
                  <c:v>44638</c:v>
                </c:pt>
                <c:pt idx="650">
                  <c:v>44641</c:v>
                </c:pt>
                <c:pt idx="651">
                  <c:v>44642</c:v>
                </c:pt>
                <c:pt idx="652">
                  <c:v>44643</c:v>
                </c:pt>
                <c:pt idx="653">
                  <c:v>44644</c:v>
                </c:pt>
                <c:pt idx="654">
                  <c:v>44645</c:v>
                </c:pt>
                <c:pt idx="655">
                  <c:v>44648</c:v>
                </c:pt>
                <c:pt idx="656">
                  <c:v>44649</c:v>
                </c:pt>
                <c:pt idx="657">
                  <c:v>44650</c:v>
                </c:pt>
                <c:pt idx="658">
                  <c:v>44651</c:v>
                </c:pt>
                <c:pt idx="659">
                  <c:v>44652</c:v>
                </c:pt>
                <c:pt idx="660">
                  <c:v>44655</c:v>
                </c:pt>
                <c:pt idx="661">
                  <c:v>44656</c:v>
                </c:pt>
                <c:pt idx="662">
                  <c:v>44657</c:v>
                </c:pt>
                <c:pt idx="663">
                  <c:v>44658</c:v>
                </c:pt>
                <c:pt idx="664">
                  <c:v>44659</c:v>
                </c:pt>
                <c:pt idx="665">
                  <c:v>44662</c:v>
                </c:pt>
                <c:pt idx="666">
                  <c:v>44663</c:v>
                </c:pt>
                <c:pt idx="667">
                  <c:v>44664</c:v>
                </c:pt>
                <c:pt idx="668">
                  <c:v>44665</c:v>
                </c:pt>
                <c:pt idx="669">
                  <c:v>44670</c:v>
                </c:pt>
                <c:pt idx="670">
                  <c:v>44671</c:v>
                </c:pt>
                <c:pt idx="671">
                  <c:v>44672</c:v>
                </c:pt>
                <c:pt idx="672">
                  <c:v>44673</c:v>
                </c:pt>
                <c:pt idx="673">
                  <c:v>44676</c:v>
                </c:pt>
                <c:pt idx="674">
                  <c:v>44677</c:v>
                </c:pt>
                <c:pt idx="675">
                  <c:v>44678</c:v>
                </c:pt>
                <c:pt idx="676">
                  <c:v>44679</c:v>
                </c:pt>
                <c:pt idx="677">
                  <c:v>44680</c:v>
                </c:pt>
                <c:pt idx="678">
                  <c:v>44683</c:v>
                </c:pt>
                <c:pt idx="679">
                  <c:v>44684</c:v>
                </c:pt>
                <c:pt idx="680">
                  <c:v>44685</c:v>
                </c:pt>
                <c:pt idx="681">
                  <c:v>44686</c:v>
                </c:pt>
                <c:pt idx="682">
                  <c:v>44687</c:v>
                </c:pt>
                <c:pt idx="683">
                  <c:v>44690</c:v>
                </c:pt>
                <c:pt idx="684">
                  <c:v>44691</c:v>
                </c:pt>
                <c:pt idx="685">
                  <c:v>44692</c:v>
                </c:pt>
                <c:pt idx="686">
                  <c:v>44693</c:v>
                </c:pt>
                <c:pt idx="687">
                  <c:v>44694</c:v>
                </c:pt>
                <c:pt idx="688">
                  <c:v>44697</c:v>
                </c:pt>
                <c:pt idx="689">
                  <c:v>44698</c:v>
                </c:pt>
                <c:pt idx="690">
                  <c:v>44699</c:v>
                </c:pt>
                <c:pt idx="691">
                  <c:v>44700</c:v>
                </c:pt>
                <c:pt idx="692">
                  <c:v>44701</c:v>
                </c:pt>
                <c:pt idx="693">
                  <c:v>44704</c:v>
                </c:pt>
                <c:pt idx="694">
                  <c:v>44705</c:v>
                </c:pt>
                <c:pt idx="695">
                  <c:v>44706</c:v>
                </c:pt>
                <c:pt idx="696">
                  <c:v>44707</c:v>
                </c:pt>
                <c:pt idx="697">
                  <c:v>44708</c:v>
                </c:pt>
                <c:pt idx="698">
                  <c:v>44711</c:v>
                </c:pt>
                <c:pt idx="699">
                  <c:v>44712</c:v>
                </c:pt>
                <c:pt idx="700">
                  <c:v>44713</c:v>
                </c:pt>
                <c:pt idx="701">
                  <c:v>44714</c:v>
                </c:pt>
                <c:pt idx="702">
                  <c:v>44715</c:v>
                </c:pt>
                <c:pt idx="703">
                  <c:v>44718</c:v>
                </c:pt>
                <c:pt idx="704">
                  <c:v>44719</c:v>
                </c:pt>
                <c:pt idx="705">
                  <c:v>44720</c:v>
                </c:pt>
                <c:pt idx="706">
                  <c:v>44721</c:v>
                </c:pt>
                <c:pt idx="707">
                  <c:v>44722</c:v>
                </c:pt>
                <c:pt idx="708">
                  <c:v>44725</c:v>
                </c:pt>
                <c:pt idx="709">
                  <c:v>44726</c:v>
                </c:pt>
                <c:pt idx="710">
                  <c:v>44727</c:v>
                </c:pt>
                <c:pt idx="711">
                  <c:v>44728</c:v>
                </c:pt>
                <c:pt idx="712">
                  <c:v>44729</c:v>
                </c:pt>
                <c:pt idx="713">
                  <c:v>44732</c:v>
                </c:pt>
                <c:pt idx="714">
                  <c:v>44733</c:v>
                </c:pt>
                <c:pt idx="715">
                  <c:v>44734</c:v>
                </c:pt>
                <c:pt idx="716">
                  <c:v>44735</c:v>
                </c:pt>
                <c:pt idx="717">
                  <c:v>44736</c:v>
                </c:pt>
                <c:pt idx="718">
                  <c:v>44739</c:v>
                </c:pt>
                <c:pt idx="719">
                  <c:v>44740</c:v>
                </c:pt>
                <c:pt idx="720">
                  <c:v>44741</c:v>
                </c:pt>
                <c:pt idx="721">
                  <c:v>44742</c:v>
                </c:pt>
                <c:pt idx="722">
                  <c:v>44743</c:v>
                </c:pt>
                <c:pt idx="723">
                  <c:v>44746</c:v>
                </c:pt>
                <c:pt idx="724">
                  <c:v>44747</c:v>
                </c:pt>
                <c:pt idx="725">
                  <c:v>44748</c:v>
                </c:pt>
                <c:pt idx="726">
                  <c:v>44749</c:v>
                </c:pt>
                <c:pt idx="727">
                  <c:v>44750</c:v>
                </c:pt>
                <c:pt idx="728">
                  <c:v>44753</c:v>
                </c:pt>
                <c:pt idx="729">
                  <c:v>44754</c:v>
                </c:pt>
                <c:pt idx="730">
                  <c:v>44755</c:v>
                </c:pt>
                <c:pt idx="731">
                  <c:v>44756</c:v>
                </c:pt>
                <c:pt idx="732">
                  <c:v>44757</c:v>
                </c:pt>
                <c:pt idx="733">
                  <c:v>44760</c:v>
                </c:pt>
                <c:pt idx="734">
                  <c:v>44761</c:v>
                </c:pt>
                <c:pt idx="735">
                  <c:v>44762</c:v>
                </c:pt>
                <c:pt idx="736">
                  <c:v>44763</c:v>
                </c:pt>
                <c:pt idx="737">
                  <c:v>44764</c:v>
                </c:pt>
                <c:pt idx="738">
                  <c:v>44767</c:v>
                </c:pt>
                <c:pt idx="739">
                  <c:v>44768</c:v>
                </c:pt>
                <c:pt idx="740">
                  <c:v>44769</c:v>
                </c:pt>
                <c:pt idx="741">
                  <c:v>44770</c:v>
                </c:pt>
                <c:pt idx="742">
                  <c:v>44773</c:v>
                </c:pt>
                <c:pt idx="743">
                  <c:v>44774</c:v>
                </c:pt>
                <c:pt idx="744">
                  <c:v>44775</c:v>
                </c:pt>
                <c:pt idx="745">
                  <c:v>44776</c:v>
                </c:pt>
                <c:pt idx="746">
                  <c:v>44777</c:v>
                </c:pt>
                <c:pt idx="747">
                  <c:v>44778</c:v>
                </c:pt>
                <c:pt idx="748">
                  <c:v>44781</c:v>
                </c:pt>
                <c:pt idx="749">
                  <c:v>44782</c:v>
                </c:pt>
                <c:pt idx="750">
                  <c:v>44783</c:v>
                </c:pt>
                <c:pt idx="751">
                  <c:v>44784</c:v>
                </c:pt>
                <c:pt idx="752">
                  <c:v>44785</c:v>
                </c:pt>
                <c:pt idx="753">
                  <c:v>44788</c:v>
                </c:pt>
                <c:pt idx="754">
                  <c:v>44789</c:v>
                </c:pt>
                <c:pt idx="755">
                  <c:v>44790</c:v>
                </c:pt>
                <c:pt idx="756">
                  <c:v>44791</c:v>
                </c:pt>
                <c:pt idx="757">
                  <c:v>44792</c:v>
                </c:pt>
                <c:pt idx="758">
                  <c:v>44795</c:v>
                </c:pt>
                <c:pt idx="759">
                  <c:v>44796</c:v>
                </c:pt>
                <c:pt idx="760">
                  <c:v>44797</c:v>
                </c:pt>
                <c:pt idx="761">
                  <c:v>44798</c:v>
                </c:pt>
                <c:pt idx="762">
                  <c:v>44799</c:v>
                </c:pt>
                <c:pt idx="763">
                  <c:v>44802</c:v>
                </c:pt>
                <c:pt idx="764">
                  <c:v>44803</c:v>
                </c:pt>
                <c:pt idx="765">
                  <c:v>44804</c:v>
                </c:pt>
              </c:numCache>
            </c:numRef>
          </c:cat>
          <c:val>
            <c:numRef>
              <c:f>Sheet1!$D$2:$D$810</c:f>
              <c:numCache>
                <c:formatCode>0.0%</c:formatCode>
                <c:ptCount val="809"/>
                <c:pt idx="0">
                  <c:v>0</c:v>
                </c:pt>
                <c:pt idx="1">
                  <c:v>1.6837616973861547E-3</c:v>
                </c:pt>
                <c:pt idx="2">
                  <c:v>-1.7596068188902025E-3</c:v>
                </c:pt>
                <c:pt idx="3">
                  <c:v>7.0218792490506221E-3</c:v>
                </c:pt>
                <c:pt idx="4">
                  <c:v>1.6961727172686958E-2</c:v>
                </c:pt>
                <c:pt idx="5">
                  <c:v>2.0024491079234652E-2</c:v>
                </c:pt>
                <c:pt idx="6">
                  <c:v>1.9974846999704976E-2</c:v>
                </c:pt>
                <c:pt idx="7">
                  <c:v>2.1133208855400598E-2</c:v>
                </c:pt>
                <c:pt idx="8">
                  <c:v>2.6337563192776248E-2</c:v>
                </c:pt>
                <c:pt idx="9">
                  <c:v>3.2767850494096473E-2</c:v>
                </c:pt>
                <c:pt idx="10">
                  <c:v>3.6052633756319397E-2</c:v>
                </c:pt>
                <c:pt idx="11">
                  <c:v>2.6813318954937104E-2</c:v>
                </c:pt>
                <c:pt idx="12">
                  <c:v>2.7632446267178867E-2</c:v>
                </c:pt>
                <c:pt idx="13">
                  <c:v>2.9609935435116697E-2</c:v>
                </c:pt>
                <c:pt idx="14">
                  <c:v>3.6791778940429953E-2</c:v>
                </c:pt>
                <c:pt idx="15">
                  <c:v>4.2262280704173705E-2</c:v>
                </c:pt>
                <c:pt idx="16">
                  <c:v>3.2543073134003064E-2</c:v>
                </c:pt>
                <c:pt idx="17">
                  <c:v>3.1104773829847776E-2</c:v>
                </c:pt>
                <c:pt idx="18">
                  <c:v>2.5552910935763284E-2</c:v>
                </c:pt>
                <c:pt idx="19">
                  <c:v>3.1144764893913379E-2</c:v>
                </c:pt>
                <c:pt idx="20">
                  <c:v>3.5648586109034985E-2</c:v>
                </c:pt>
                <c:pt idx="21">
                  <c:v>4.2532565137169298E-2</c:v>
                </c:pt>
                <c:pt idx="22">
                  <c:v>2.757728617881261E-2</c:v>
                </c:pt>
                <c:pt idx="23">
                  <c:v>-3.072416922011878E-3</c:v>
                </c:pt>
                <c:pt idx="24">
                  <c:v>-1.8864750221330162E-3</c:v>
                </c:pt>
                <c:pt idx="25">
                  <c:v>6.6840237078060749E-3</c:v>
                </c:pt>
                <c:pt idx="26">
                  <c:v>1.3846561182190964E-2</c:v>
                </c:pt>
                <c:pt idx="27">
                  <c:v>2.6076931775245171E-3</c:v>
                </c:pt>
                <c:pt idx="28">
                  <c:v>1.1180949911881788E-2</c:v>
                </c:pt>
                <c:pt idx="29">
                  <c:v>2.0483698814885543E-2</c:v>
                </c:pt>
                <c:pt idx="30">
                  <c:v>4.2892484713760615E-2</c:v>
                </c:pt>
                <c:pt idx="31">
                  <c:v>3.8903031322656156E-2</c:v>
                </c:pt>
                <c:pt idx="32">
                  <c:v>5.1287850163135973E-2</c:v>
                </c:pt>
                <c:pt idx="33">
                  <c:v>5.1461604441490394E-2</c:v>
                </c:pt>
                <c:pt idx="34">
                  <c:v>4.8357470468667785E-2</c:v>
                </c:pt>
                <c:pt idx="35">
                  <c:v>4.5664279154175258E-2</c:v>
                </c:pt>
                <c:pt idx="36">
                  <c:v>5.1705687832511948E-2</c:v>
                </c:pt>
                <c:pt idx="37">
                  <c:v>5.3088827048300979E-2</c:v>
                </c:pt>
                <c:pt idx="38">
                  <c:v>5.3692830015913628E-2</c:v>
                </c:pt>
                <c:pt idx="39">
                  <c:v>5.792222979141215E-2</c:v>
                </c:pt>
                <c:pt idx="40">
                  <c:v>5.8890289342243607E-2</c:v>
                </c:pt>
                <c:pt idx="41">
                  <c:v>5.9186774817213239E-2</c:v>
                </c:pt>
                <c:pt idx="42">
                  <c:v>5.8133217129413994E-2</c:v>
                </c:pt>
                <c:pt idx="43">
                  <c:v>5.8142870144878067E-2</c:v>
                </c:pt>
                <c:pt idx="44">
                  <c:v>5.3790739172764113E-2</c:v>
                </c:pt>
                <c:pt idx="45">
                  <c:v>5.9441890225908178E-2</c:v>
                </c:pt>
                <c:pt idx="46">
                  <c:v>7.1720525896282528E-2</c:v>
                </c:pt>
                <c:pt idx="47">
                  <c:v>7.5154241397094701E-2</c:v>
                </c:pt>
                <c:pt idx="48">
                  <c:v>7.8728615123241363E-2</c:v>
                </c:pt>
                <c:pt idx="49">
                  <c:v>8.1919626235241294E-2</c:v>
                </c:pt>
                <c:pt idx="50">
                  <c:v>8.1089466905325924E-2</c:v>
                </c:pt>
                <c:pt idx="51">
                  <c:v>8.5589151113820039E-2</c:v>
                </c:pt>
                <c:pt idx="52">
                  <c:v>8.1874119162338888E-2</c:v>
                </c:pt>
                <c:pt idx="53">
                  <c:v>7.8746542151960419E-2</c:v>
                </c:pt>
                <c:pt idx="54">
                  <c:v>8.541677583767493E-2</c:v>
                </c:pt>
                <c:pt idx="55">
                  <c:v>8.3458592700665468E-2</c:v>
                </c:pt>
                <c:pt idx="56">
                  <c:v>8.1206682093104776E-2</c:v>
                </c:pt>
                <c:pt idx="57">
                  <c:v>7.7497166150460206E-2</c:v>
                </c:pt>
                <c:pt idx="58">
                  <c:v>7.6264338175469737E-2</c:v>
                </c:pt>
                <c:pt idx="59">
                  <c:v>7.8503837763147954E-2</c:v>
                </c:pt>
                <c:pt idx="60">
                  <c:v>8.4459748304516857E-2</c:v>
                </c:pt>
                <c:pt idx="61">
                  <c:v>8.3836439305975841E-2</c:v>
                </c:pt>
                <c:pt idx="62">
                  <c:v>8.5971134725757903E-2</c:v>
                </c:pt>
                <c:pt idx="63">
                  <c:v>8.3522026802286931E-2</c:v>
                </c:pt>
                <c:pt idx="64">
                  <c:v>8.326139538475541E-2</c:v>
                </c:pt>
                <c:pt idx="65">
                  <c:v>6.1109103896784589E-2</c:v>
                </c:pt>
                <c:pt idx="66">
                  <c:v>5.6522542549113153E-2</c:v>
                </c:pt>
                <c:pt idx="67">
                  <c:v>7.0871060535439012E-2</c:v>
                </c:pt>
                <c:pt idx="68">
                  <c:v>6.7390458959515342E-2</c:v>
                </c:pt>
                <c:pt idx="69">
                  <c:v>8.0493737950968258E-2</c:v>
                </c:pt>
                <c:pt idx="70">
                  <c:v>7.4595745502384458E-2</c:v>
                </c:pt>
                <c:pt idx="71">
                  <c:v>7.4478530314605607E-2</c:v>
                </c:pt>
                <c:pt idx="72">
                  <c:v>7.9066470664485911E-2</c:v>
                </c:pt>
                <c:pt idx="73">
                  <c:v>8.4596269523223855E-2</c:v>
                </c:pt>
                <c:pt idx="74">
                  <c:v>9.1829136110276099E-2</c:v>
                </c:pt>
                <c:pt idx="75">
                  <c:v>0.10402365264589153</c:v>
                </c:pt>
                <c:pt idx="76">
                  <c:v>9.6294345263541192E-2</c:v>
                </c:pt>
                <c:pt idx="77">
                  <c:v>9.4454756316519672E-2</c:v>
                </c:pt>
                <c:pt idx="78">
                  <c:v>9.450577939825866E-2</c:v>
                </c:pt>
                <c:pt idx="79">
                  <c:v>0.10545091993237388</c:v>
                </c:pt>
                <c:pt idx="80">
                  <c:v>0.1054798789787661</c:v>
                </c:pt>
                <c:pt idx="81">
                  <c:v>0.10481382091174107</c:v>
                </c:pt>
                <c:pt idx="82">
                  <c:v>0.10711951260545916</c:v>
                </c:pt>
                <c:pt idx="83">
                  <c:v>9.7229308761352495E-2</c:v>
                </c:pt>
                <c:pt idx="84">
                  <c:v>9.6257112203893769E-2</c:v>
                </c:pt>
                <c:pt idx="85">
                  <c:v>0.11033258775280563</c:v>
                </c:pt>
                <c:pt idx="86">
                  <c:v>0.10451595643456213</c:v>
                </c:pt>
                <c:pt idx="87">
                  <c:v>9.8928239483039748E-2</c:v>
                </c:pt>
                <c:pt idx="88">
                  <c:v>0.10089745463772237</c:v>
                </c:pt>
                <c:pt idx="89">
                  <c:v>0.10479727288523111</c:v>
                </c:pt>
                <c:pt idx="90">
                  <c:v>0.11195291534857033</c:v>
                </c:pt>
                <c:pt idx="91">
                  <c:v>0.11008850436178386</c:v>
                </c:pt>
                <c:pt idx="92">
                  <c:v>0.10720501074242716</c:v>
                </c:pt>
                <c:pt idx="93">
                  <c:v>0.10587565261279552</c:v>
                </c:pt>
                <c:pt idx="94">
                  <c:v>0.10422222896401068</c:v>
                </c:pt>
                <c:pt idx="95">
                  <c:v>0.10573775239187944</c:v>
                </c:pt>
                <c:pt idx="96">
                  <c:v>0.11573413940609134</c:v>
                </c:pt>
                <c:pt idx="97">
                  <c:v>0.1134050046748174</c:v>
                </c:pt>
                <c:pt idx="98">
                  <c:v>0.11050358402674165</c:v>
                </c:pt>
                <c:pt idx="99">
                  <c:v>0.10483726394929671</c:v>
                </c:pt>
                <c:pt idx="100">
                  <c:v>9.5182869482957067E-2</c:v>
                </c:pt>
                <c:pt idx="101">
                  <c:v>0.10758285734773754</c:v>
                </c:pt>
                <c:pt idx="102">
                  <c:v>7.7887423775653053E-2</c:v>
                </c:pt>
                <c:pt idx="103">
                  <c:v>9.001712720743793E-2</c:v>
                </c:pt>
                <c:pt idx="104">
                  <c:v>9.5039453253204176E-2</c:v>
                </c:pt>
                <c:pt idx="105">
                  <c:v>8.1679679850847231E-2</c:v>
                </c:pt>
                <c:pt idx="106">
                  <c:v>6.7065014438153048E-2</c:v>
                </c:pt>
                <c:pt idx="107">
                  <c:v>7.3031956997195113E-2</c:v>
                </c:pt>
                <c:pt idx="108">
                  <c:v>9.384385833786113E-2</c:v>
                </c:pt>
                <c:pt idx="109">
                  <c:v>0.10719535772696309</c:v>
                </c:pt>
                <c:pt idx="110">
                  <c:v>0.11625402323894529</c:v>
                </c:pt>
                <c:pt idx="111">
                  <c:v>0.11419241493624877</c:v>
                </c:pt>
                <c:pt idx="112">
                  <c:v>0.11263552144210531</c:v>
                </c:pt>
                <c:pt idx="113">
                  <c:v>0.12221544978915055</c:v>
                </c:pt>
                <c:pt idx="114">
                  <c:v>0.13059978322085275</c:v>
                </c:pt>
                <c:pt idx="115">
                  <c:v>0.12834373560666434</c:v>
                </c:pt>
                <c:pt idx="116">
                  <c:v>0.12665445790044161</c:v>
                </c:pt>
                <c:pt idx="117">
                  <c:v>0.13026054867739889</c:v>
                </c:pt>
                <c:pt idx="118">
                  <c:v>0.12535405881720219</c:v>
                </c:pt>
                <c:pt idx="119">
                  <c:v>0.13375356127320503</c:v>
                </c:pt>
                <c:pt idx="120">
                  <c:v>0.12158248777514546</c:v>
                </c:pt>
                <c:pt idx="121">
                  <c:v>0.11494948714907838</c:v>
                </c:pt>
                <c:pt idx="122">
                  <c:v>7.0238098521433923E-2</c:v>
                </c:pt>
                <c:pt idx="123">
                  <c:v>4.8099597055554444E-2</c:v>
                </c:pt>
                <c:pt idx="124">
                  <c:v>4.9616499485632293E-2</c:v>
                </c:pt>
                <c:pt idx="125">
                  <c:v>1.3892068255093371E-2</c:v>
                </c:pt>
                <c:pt idx="126">
                  <c:v>-2.3197575162515416E-2</c:v>
                </c:pt>
                <c:pt idx="127">
                  <c:v>-2.0458876775120594E-2</c:v>
                </c:pt>
                <c:pt idx="128">
                  <c:v>-1.0735532198322462E-2</c:v>
                </c:pt>
                <c:pt idx="129">
                  <c:v>3.5192136377804051E-3</c:v>
                </c:pt>
                <c:pt idx="130">
                  <c:v>-1.3003990832393342E-2</c:v>
                </c:pt>
                <c:pt idx="131">
                  <c:v>-5.159536765577899E-2</c:v>
                </c:pt>
                <c:pt idx="132">
                  <c:v>-0.1317016059859728</c:v>
                </c:pt>
                <c:pt idx="133">
                  <c:v>-0.14609701004741005</c:v>
                </c:pt>
                <c:pt idx="134">
                  <c:v>-0.14740568314390445</c:v>
                </c:pt>
                <c:pt idx="135">
                  <c:v>-0.25300415631265838</c:v>
                </c:pt>
                <c:pt idx="136">
                  <c:v>-0.24103303813492716</c:v>
                </c:pt>
                <c:pt idx="137">
                  <c:v>-0.28084483191342069</c:v>
                </c:pt>
                <c:pt idx="138">
                  <c:v>-0.25732732823837978</c:v>
                </c:pt>
                <c:pt idx="139">
                  <c:v>-0.29978818526067275</c:v>
                </c:pt>
                <c:pt idx="140">
                  <c:v>-0.27975404116597391</c:v>
                </c:pt>
                <c:pt idx="141">
                  <c:v>-0.25204437077508191</c:v>
                </c:pt>
                <c:pt idx="142">
                  <c:v>-0.27052162137563751</c:v>
                </c:pt>
                <c:pt idx="143">
                  <c:v>-0.20314633144042304</c:v>
                </c:pt>
                <c:pt idx="144">
                  <c:v>-0.17819190746343583</c:v>
                </c:pt>
                <c:pt idx="145">
                  <c:v>-0.16421020406474696</c:v>
                </c:pt>
                <c:pt idx="146">
                  <c:v>-0.19917204707361935</c:v>
                </c:pt>
                <c:pt idx="147">
                  <c:v>-0.18779114184140921</c:v>
                </c:pt>
                <c:pt idx="148">
                  <c:v>-0.18154150382948919</c:v>
                </c:pt>
                <c:pt idx="149">
                  <c:v>-0.21284761198187441</c:v>
                </c:pt>
                <c:pt idx="150">
                  <c:v>-0.21044401113130573</c:v>
                </c:pt>
                <c:pt idx="151">
                  <c:v>-0.21793061412484371</c:v>
                </c:pt>
                <c:pt idx="152">
                  <c:v>-0.1788800295658074</c:v>
                </c:pt>
                <c:pt idx="153">
                  <c:v>-0.16039588395420612</c:v>
                </c:pt>
                <c:pt idx="154">
                  <c:v>-0.16227546396529335</c:v>
                </c:pt>
                <c:pt idx="155">
                  <c:v>-0.15007681042305032</c:v>
                </c:pt>
                <c:pt idx="156">
                  <c:v>-0.14256952239637488</c:v>
                </c:pt>
                <c:pt idx="157">
                  <c:v>-0.17475957096483263</c:v>
                </c:pt>
                <c:pt idx="158">
                  <c:v>-0.17353915400972464</c:v>
                </c:pt>
                <c:pt idx="159">
                  <c:v>-0.15122138225665427</c:v>
                </c:pt>
                <c:pt idx="160">
                  <c:v>-0.1449910502756625</c:v>
                </c:pt>
                <c:pt idx="161">
                  <c:v>-0.17956677266596976</c:v>
                </c:pt>
                <c:pt idx="162">
                  <c:v>-0.16676273715390499</c:v>
                </c:pt>
                <c:pt idx="163">
                  <c:v>-0.16160113188501324</c:v>
                </c:pt>
                <c:pt idx="164">
                  <c:v>-0.17415694699942907</c:v>
                </c:pt>
                <c:pt idx="165">
                  <c:v>-0.15268864060720222</c:v>
                </c:pt>
                <c:pt idx="166">
                  <c:v>-0.13799950907521352</c:v>
                </c:pt>
                <c:pt idx="167">
                  <c:v>-0.11832804256152418</c:v>
                </c:pt>
                <c:pt idx="168">
                  <c:v>-0.1379636550177753</c:v>
                </c:pt>
                <c:pt idx="169">
                  <c:v>-0.16975517194778544</c:v>
                </c:pt>
                <c:pt idx="170">
                  <c:v>-0.15181297420438478</c:v>
                </c:pt>
                <c:pt idx="171">
                  <c:v>-0.16129223539016113</c:v>
                </c:pt>
                <c:pt idx="172">
                  <c:v>-0.14919700701360528</c:v>
                </c:pt>
                <c:pt idx="173">
                  <c:v>-0.14106916799280711</c:v>
                </c:pt>
                <c:pt idx="174">
                  <c:v>-0.14788971291932007</c:v>
                </c:pt>
                <c:pt idx="175">
                  <c:v>-0.14775457070282227</c:v>
                </c:pt>
                <c:pt idx="176">
                  <c:v>-0.16951936257001887</c:v>
                </c:pt>
                <c:pt idx="177">
                  <c:v>-0.1841919460754976</c:v>
                </c:pt>
                <c:pt idx="178">
                  <c:v>-0.18085476072932671</c:v>
                </c:pt>
                <c:pt idx="179">
                  <c:v>-0.13876347629908903</c:v>
                </c:pt>
                <c:pt idx="180">
                  <c:v>-0.14151320670415712</c:v>
                </c:pt>
                <c:pt idx="181">
                  <c:v>-0.12956966857060903</c:v>
                </c:pt>
                <c:pt idx="182">
                  <c:v>-0.14011765646848562</c:v>
                </c:pt>
                <c:pt idx="183">
                  <c:v>-0.13997286123652364</c:v>
                </c:pt>
                <c:pt idx="184">
                  <c:v>-0.12047239099677032</c:v>
                </c:pt>
                <c:pt idx="185">
                  <c:v>-0.11222182077935694</c:v>
                </c:pt>
                <c:pt idx="186">
                  <c:v>-9.6872147189179691E-2</c:v>
                </c:pt>
                <c:pt idx="187">
                  <c:v>-8.4026741610840006E-2</c:v>
                </c:pt>
                <c:pt idx="188">
                  <c:v>-9.7132778606711323E-2</c:v>
                </c:pt>
                <c:pt idx="189">
                  <c:v>-8.892771546220013E-2</c:v>
                </c:pt>
                <c:pt idx="190">
                  <c:v>-6.4597979485963131E-2</c:v>
                </c:pt>
                <c:pt idx="191">
                  <c:v>-3.1854951031631606E-2</c:v>
                </c:pt>
                <c:pt idx="192">
                  <c:v>-3.4200633789415402E-2</c:v>
                </c:pt>
                <c:pt idx="193">
                  <c:v>2.1057363733896217E-3</c:v>
                </c:pt>
                <c:pt idx="194">
                  <c:v>-3.2227281628105509E-3</c:v>
                </c:pt>
                <c:pt idx="195">
                  <c:v>-1.6600428593886662E-2</c:v>
                </c:pt>
                <c:pt idx="196">
                  <c:v>-2.4595883402605212E-2</c:v>
                </c:pt>
                <c:pt idx="197">
                  <c:v>-6.8761187155421788E-2</c:v>
                </c:pt>
                <c:pt idx="198">
                  <c:v>-6.6045931805582714E-2</c:v>
                </c:pt>
                <c:pt idx="199">
                  <c:v>-7.1179957030291119E-2</c:v>
                </c:pt>
                <c:pt idx="200">
                  <c:v>-3.971664262606156E-2</c:v>
                </c:pt>
                <c:pt idx="201">
                  <c:v>-3.2123856462417999E-2</c:v>
                </c:pt>
                <c:pt idx="202">
                  <c:v>-3.7266155700381387E-2</c:v>
                </c:pt>
                <c:pt idx="203">
                  <c:v>-3.7974962835890524E-2</c:v>
                </c:pt>
                <c:pt idx="204">
                  <c:v>-2.0701581163933058E-2</c:v>
                </c:pt>
                <c:pt idx="205">
                  <c:v>-5.119407801291298E-2</c:v>
                </c:pt>
                <c:pt idx="206">
                  <c:v>-4.4427314172557297E-2</c:v>
                </c:pt>
                <c:pt idx="207">
                  <c:v>-4.880564618664518E-2</c:v>
                </c:pt>
                <c:pt idx="208">
                  <c:v>-4.000347508556712E-2</c:v>
                </c:pt>
                <c:pt idx="209">
                  <c:v>-3.9393956109117667E-2</c:v>
                </c:pt>
                <c:pt idx="210">
                  <c:v>-4.1062548782203057E-2</c:v>
                </c:pt>
                <c:pt idx="211">
                  <c:v>-1.3843803177772784E-2</c:v>
                </c:pt>
                <c:pt idx="212">
                  <c:v>-2.1200779963649441E-2</c:v>
                </c:pt>
                <c:pt idx="213">
                  <c:v>-4.6679224780117323E-3</c:v>
                </c:pt>
                <c:pt idx="214">
                  <c:v>-1.2471695979656916E-2</c:v>
                </c:pt>
                <c:pt idx="215">
                  <c:v>-2.2559097139673634E-2</c:v>
                </c:pt>
                <c:pt idx="216">
                  <c:v>-2.9743698649405181E-2</c:v>
                </c:pt>
                <c:pt idx="217">
                  <c:v>-1.9312925939307335E-2</c:v>
                </c:pt>
                <c:pt idx="218">
                  <c:v>-3.3137423086151419E-3</c:v>
                </c:pt>
                <c:pt idx="219">
                  <c:v>-1.141951729406665E-2</c:v>
                </c:pt>
                <c:pt idx="220">
                  <c:v>5.4911867968812089E-3</c:v>
                </c:pt>
                <c:pt idx="221">
                  <c:v>1.6630766642489192E-3</c:v>
                </c:pt>
                <c:pt idx="222">
                  <c:v>1.738921785752634E-3</c:v>
                </c:pt>
                <c:pt idx="223">
                  <c:v>8.911112275601818E-3</c:v>
                </c:pt>
                <c:pt idx="224">
                  <c:v>1.397756639206138E-2</c:v>
                </c:pt>
                <c:pt idx="225">
                  <c:v>3.6791778940430397E-3</c:v>
                </c:pt>
                <c:pt idx="226">
                  <c:v>3.9687683579667787E-3</c:v>
                </c:pt>
                <c:pt idx="227">
                  <c:v>-1.4149941668206489E-2</c:v>
                </c:pt>
                <c:pt idx="228">
                  <c:v>-1.6546647507729273E-2</c:v>
                </c:pt>
                <c:pt idx="229">
                  <c:v>-1.6332902165309249E-2</c:v>
                </c:pt>
                <c:pt idx="230">
                  <c:v>-1.73437107846246E-2</c:v>
                </c:pt>
                <c:pt idx="231">
                  <c:v>-4.4726557651945331E-2</c:v>
                </c:pt>
                <c:pt idx="232">
                  <c:v>-5.4815337814171139E-2</c:v>
                </c:pt>
                <c:pt idx="233">
                  <c:v>-3.2792672533861422E-2</c:v>
                </c:pt>
                <c:pt idx="234">
                  <c:v>-3.100410666857889E-2</c:v>
                </c:pt>
                <c:pt idx="235">
                  <c:v>-2.6807802946100301E-2</c:v>
                </c:pt>
                <c:pt idx="236">
                  <c:v>-3.4943915980153339E-2</c:v>
                </c:pt>
                <c:pt idx="237">
                  <c:v>-3.1096499816592682E-2</c:v>
                </c:pt>
                <c:pt idx="238">
                  <c:v>-2.8994900449830552E-2</c:v>
                </c:pt>
                <c:pt idx="239">
                  <c:v>-7.4231688919165206E-3</c:v>
                </c:pt>
                <c:pt idx="240">
                  <c:v>1.8271779271390454E-3</c:v>
                </c:pt>
                <c:pt idx="241">
                  <c:v>-4.2280207732892094E-3</c:v>
                </c:pt>
                <c:pt idx="242">
                  <c:v>-1.5486194808884135E-2</c:v>
                </c:pt>
                <c:pt idx="243">
                  <c:v>-1.5250385431117452E-2</c:v>
                </c:pt>
                <c:pt idx="244">
                  <c:v>-2.007827216539193E-2</c:v>
                </c:pt>
                <c:pt idx="245">
                  <c:v>-1.1744961815428834E-2</c:v>
                </c:pt>
                <c:pt idx="246">
                  <c:v>-2.4743436638985483E-2</c:v>
                </c:pt>
                <c:pt idx="247">
                  <c:v>-2.8982489429948077E-2</c:v>
                </c:pt>
                <c:pt idx="248">
                  <c:v>-7.53624707306777E-3</c:v>
                </c:pt>
                <c:pt idx="249">
                  <c:v>-8.1430080450989317E-3</c:v>
                </c:pt>
                <c:pt idx="250">
                  <c:v>-8.4119134758808833E-5</c:v>
                </c:pt>
                <c:pt idx="251">
                  <c:v>-7.7472344110696145E-3</c:v>
                </c:pt>
                <c:pt idx="252">
                  <c:v>-1.2002835228542064E-2</c:v>
                </c:pt>
                <c:pt idx="253">
                  <c:v>-2.4721372603638825E-2</c:v>
                </c:pt>
                <c:pt idx="254">
                  <c:v>-2.3212744186816181E-2</c:v>
                </c:pt>
                <c:pt idx="255">
                  <c:v>-1.5039398093115719E-2</c:v>
                </c:pt>
                <c:pt idx="256">
                  <c:v>-2.8044767927718151E-2</c:v>
                </c:pt>
                <c:pt idx="257">
                  <c:v>-1.2103502389810727E-2</c:v>
                </c:pt>
                <c:pt idx="258">
                  <c:v>-2.602452969129665E-2</c:v>
                </c:pt>
                <c:pt idx="259">
                  <c:v>-8.894564249091963E-3</c:v>
                </c:pt>
                <c:pt idx="260">
                  <c:v>-1.2491002010585173E-2</c:v>
                </c:pt>
                <c:pt idx="261">
                  <c:v>-1.1584997559166088E-2</c:v>
                </c:pt>
                <c:pt idx="262">
                  <c:v>-1.1291270088614747E-2</c:v>
                </c:pt>
                <c:pt idx="263">
                  <c:v>-6.6812657033876732E-3</c:v>
                </c:pt>
                <c:pt idx="264">
                  <c:v>-4.720324561959921E-3</c:v>
                </c:pt>
                <c:pt idx="265">
                  <c:v>-1.1357462194654389E-2</c:v>
                </c:pt>
                <c:pt idx="266">
                  <c:v>-2.1159409897374637E-2</c:v>
                </c:pt>
                <c:pt idx="267">
                  <c:v>-5.7660219371671428E-2</c:v>
                </c:pt>
                <c:pt idx="268">
                  <c:v>-5.6711465851768339E-2</c:v>
                </c:pt>
                <c:pt idx="269">
                  <c:v>-5.1947013219115101E-2</c:v>
                </c:pt>
                <c:pt idx="270">
                  <c:v>-5.8051855999073365E-2</c:v>
                </c:pt>
                <c:pt idx="271">
                  <c:v>-6.4280808977856041E-2</c:v>
                </c:pt>
                <c:pt idx="272">
                  <c:v>-3.8589997821176558E-2</c:v>
                </c:pt>
                <c:pt idx="273">
                  <c:v>-4.1241819069394059E-2</c:v>
                </c:pt>
                <c:pt idx="274">
                  <c:v>-4.7412853955391965E-2</c:v>
                </c:pt>
                <c:pt idx="275">
                  <c:v>-4.7004669301480173E-2</c:v>
                </c:pt>
                <c:pt idx="276">
                  <c:v>-4.7949285814755882E-2</c:v>
                </c:pt>
                <c:pt idx="277">
                  <c:v>-3.9209169813090083E-2</c:v>
                </c:pt>
                <c:pt idx="278">
                  <c:v>-3.5305214558953635E-2</c:v>
                </c:pt>
                <c:pt idx="279">
                  <c:v>-3.5269360501515523E-2</c:v>
                </c:pt>
                <c:pt idx="280">
                  <c:v>-2.8604642824637816E-2</c:v>
                </c:pt>
                <c:pt idx="281">
                  <c:v>-2.3425110527027004E-2</c:v>
                </c:pt>
                <c:pt idx="282">
                  <c:v>-1.5967466579881462E-2</c:v>
                </c:pt>
                <c:pt idx="283">
                  <c:v>-2.1614480626397925E-2</c:v>
                </c:pt>
                <c:pt idx="284">
                  <c:v>-2.3376845449706307E-2</c:v>
                </c:pt>
                <c:pt idx="285">
                  <c:v>-4.742250697085626E-2</c:v>
                </c:pt>
                <c:pt idx="286">
                  <c:v>-3.1675680744440493E-2</c:v>
                </c:pt>
                <c:pt idx="287">
                  <c:v>-3.255824215830383E-2</c:v>
                </c:pt>
                <c:pt idx="288">
                  <c:v>-3.6926921156927639E-2</c:v>
                </c:pt>
                <c:pt idx="289">
                  <c:v>-5.1001017703630414E-2</c:v>
                </c:pt>
                <c:pt idx="290">
                  <c:v>-5.3750748108698398E-2</c:v>
                </c:pt>
                <c:pt idx="291">
                  <c:v>-4.5562232990697171E-2</c:v>
                </c:pt>
                <c:pt idx="292">
                  <c:v>-7.3491164732845893E-2</c:v>
                </c:pt>
                <c:pt idx="293">
                  <c:v>-8.3829544294929947E-2</c:v>
                </c:pt>
                <c:pt idx="294">
                  <c:v>-0.11577413047015706</c:v>
                </c:pt>
                <c:pt idx="295">
                  <c:v>-0.11650224363659434</c:v>
                </c:pt>
                <c:pt idx="296">
                  <c:v>-0.11704419150479484</c:v>
                </c:pt>
                <c:pt idx="297">
                  <c:v>-9.856280389761185E-2</c:v>
                </c:pt>
                <c:pt idx="298">
                  <c:v>-7.4923948028164711E-2</c:v>
                </c:pt>
                <c:pt idx="299">
                  <c:v>-5.6308797206693129E-2</c:v>
                </c:pt>
                <c:pt idx="300">
                  <c:v>-4.0040708145214432E-2</c:v>
                </c:pt>
                <c:pt idx="301">
                  <c:v>-4.3479939654863298E-2</c:v>
                </c:pt>
                <c:pt idx="302">
                  <c:v>1.7380943844272023E-2</c:v>
                </c:pt>
                <c:pt idx="303">
                  <c:v>2.7744145446121138E-2</c:v>
                </c:pt>
                <c:pt idx="304">
                  <c:v>3.5112154249671068E-2</c:v>
                </c:pt>
                <c:pt idx="305">
                  <c:v>2.343890054911868E-2</c:v>
                </c:pt>
                <c:pt idx="306">
                  <c:v>2.4594504400396122E-2</c:v>
                </c:pt>
                <c:pt idx="307">
                  <c:v>3.4786709728308995E-2</c:v>
                </c:pt>
                <c:pt idx="308">
                  <c:v>3.5463799813007402E-2</c:v>
                </c:pt>
                <c:pt idx="309">
                  <c:v>3.9552541363171212E-2</c:v>
                </c:pt>
                <c:pt idx="310">
                  <c:v>3.0535245917463927E-2</c:v>
                </c:pt>
                <c:pt idx="311">
                  <c:v>3.5201789393266569E-2</c:v>
                </c:pt>
                <c:pt idx="312">
                  <c:v>3.3839335210614996E-2</c:v>
                </c:pt>
                <c:pt idx="313">
                  <c:v>4.7255647703547732E-2</c:v>
                </c:pt>
                <c:pt idx="314">
                  <c:v>4.8425041576916517E-2</c:v>
                </c:pt>
                <c:pt idx="315">
                  <c:v>4.8139588119620269E-2</c:v>
                </c:pt>
                <c:pt idx="316">
                  <c:v>5.3168809176432408E-2</c:v>
                </c:pt>
                <c:pt idx="317">
                  <c:v>4.2645643318320658E-2</c:v>
                </c:pt>
                <c:pt idx="318">
                  <c:v>5.2567564213237938E-2</c:v>
                </c:pt>
                <c:pt idx="319">
                  <c:v>5.1578819629269024E-2</c:v>
                </c:pt>
                <c:pt idx="320">
                  <c:v>5.0317032607886336E-2</c:v>
                </c:pt>
                <c:pt idx="321">
                  <c:v>5.6939001216280039E-2</c:v>
                </c:pt>
                <c:pt idx="322">
                  <c:v>5.4194786820048524E-2</c:v>
                </c:pt>
                <c:pt idx="323">
                  <c:v>5.2935757803084016E-2</c:v>
                </c:pt>
                <c:pt idx="324">
                  <c:v>5.3963114448909222E-2</c:v>
                </c:pt>
                <c:pt idx="325">
                  <c:v>5.1960803241206888E-2</c:v>
                </c:pt>
                <c:pt idx="326">
                  <c:v>4.1066685788830659E-2</c:v>
                </c:pt>
                <c:pt idx="327">
                  <c:v>4.6479269459789752E-2</c:v>
                </c:pt>
                <c:pt idx="328">
                  <c:v>5.1716719850185111E-2</c:v>
                </c:pt>
                <c:pt idx="329">
                  <c:v>5.8138733138250576E-2</c:v>
                </c:pt>
                <c:pt idx="330">
                  <c:v>6.3476850689914821E-2</c:v>
                </c:pt>
                <c:pt idx="331">
                  <c:v>5.8959239452701651E-2</c:v>
                </c:pt>
                <c:pt idx="332">
                  <c:v>2.9969855011707791E-2</c:v>
                </c:pt>
                <c:pt idx="333">
                  <c:v>4.4547287364754329E-2</c:v>
                </c:pt>
                <c:pt idx="334">
                  <c:v>5.7126545516726024E-2</c:v>
                </c:pt>
                <c:pt idx="335">
                  <c:v>5.8324898436487249E-2</c:v>
                </c:pt>
                <c:pt idx="336">
                  <c:v>6.7921374810042456E-2</c:v>
                </c:pt>
                <c:pt idx="337">
                  <c:v>6.9701666662070005E-2</c:v>
                </c:pt>
                <c:pt idx="338">
                  <c:v>6.678093998306589E-2</c:v>
                </c:pt>
                <c:pt idx="339">
                  <c:v>6.1121514916667063E-2</c:v>
                </c:pt>
                <c:pt idx="340">
                  <c:v>6.5161991389510066E-2</c:v>
                </c:pt>
                <c:pt idx="341">
                  <c:v>6.0221026474084338E-2</c:v>
                </c:pt>
                <c:pt idx="342">
                  <c:v>7.9113356739597407E-2</c:v>
                </c:pt>
                <c:pt idx="343">
                  <c:v>8.2504323171925797E-2</c:v>
                </c:pt>
                <c:pt idx="344">
                  <c:v>8.9266950005653989E-2</c:v>
                </c:pt>
                <c:pt idx="345">
                  <c:v>8.196651231035279E-2</c:v>
                </c:pt>
                <c:pt idx="346">
                  <c:v>7.975321376464839E-2</c:v>
                </c:pt>
                <c:pt idx="347">
                  <c:v>8.1060507858933484E-2</c:v>
                </c:pt>
                <c:pt idx="348">
                  <c:v>8.849332976631441E-2</c:v>
                </c:pt>
                <c:pt idx="349">
                  <c:v>7.5992674740264832E-2</c:v>
                </c:pt>
                <c:pt idx="350">
                  <c:v>7.7341338900825063E-2</c:v>
                </c:pt>
                <c:pt idx="351">
                  <c:v>7.5227328514180236E-2</c:v>
                </c:pt>
                <c:pt idx="352">
                  <c:v>8.3785416224236853E-2</c:v>
                </c:pt>
                <c:pt idx="353">
                  <c:v>8.208510650034051E-2</c:v>
                </c:pt>
                <c:pt idx="354">
                  <c:v>7.7319274865478516E-2</c:v>
                </c:pt>
                <c:pt idx="355">
                  <c:v>6.2584636260587301E-2</c:v>
                </c:pt>
                <c:pt idx="356">
                  <c:v>7.4452329272631568E-2</c:v>
                </c:pt>
                <c:pt idx="357">
                  <c:v>5.7571963230285128E-2</c:v>
                </c:pt>
                <c:pt idx="358">
                  <c:v>6.3751272129537906E-2</c:v>
                </c:pt>
                <c:pt idx="359">
                  <c:v>4.1142530910334596E-2</c:v>
                </c:pt>
                <c:pt idx="360">
                  <c:v>5.5917160579291192E-2</c:v>
                </c:pt>
                <c:pt idx="361">
                  <c:v>7.3744901139331631E-2</c:v>
                </c:pt>
                <c:pt idx="362">
                  <c:v>7.9511888378045237E-2</c:v>
                </c:pt>
                <c:pt idx="363">
                  <c:v>8.9996442174300251E-2</c:v>
                </c:pt>
                <c:pt idx="364">
                  <c:v>9.4081046717836792E-2</c:v>
                </c:pt>
                <c:pt idx="365">
                  <c:v>9.6994878385795236E-2</c:v>
                </c:pt>
                <c:pt idx="366">
                  <c:v>9.568482628709174E-2</c:v>
                </c:pt>
                <c:pt idx="367">
                  <c:v>9.1866369169923523E-2</c:v>
                </c:pt>
                <c:pt idx="368">
                  <c:v>9.8841362343862427E-2</c:v>
                </c:pt>
                <c:pt idx="369">
                  <c:v>0.10600252081603845</c:v>
                </c:pt>
                <c:pt idx="370">
                  <c:v>0.11755442232218449</c:v>
                </c:pt>
                <c:pt idx="371">
                  <c:v>0.11538249384275523</c:v>
                </c:pt>
                <c:pt idx="372">
                  <c:v>0.10743530411135715</c:v>
                </c:pt>
                <c:pt idx="373">
                  <c:v>0.10180483809135055</c:v>
                </c:pt>
                <c:pt idx="374">
                  <c:v>0.11151025563942962</c:v>
                </c:pt>
                <c:pt idx="375">
                  <c:v>0.10743668311356647</c:v>
                </c:pt>
                <c:pt idx="376">
                  <c:v>0.10421809195738341</c:v>
                </c:pt>
                <c:pt idx="377">
                  <c:v>0.1092721350539605</c:v>
                </c:pt>
                <c:pt idx="378">
                  <c:v>0.10307489912598844</c:v>
                </c:pt>
                <c:pt idx="379">
                  <c:v>8.8456096706666987E-2</c:v>
                </c:pt>
                <c:pt idx="380">
                  <c:v>0.10946105835661557</c:v>
                </c:pt>
                <c:pt idx="381">
                  <c:v>0.10979063988460513</c:v>
                </c:pt>
                <c:pt idx="382">
                  <c:v>0.11151163464163871</c:v>
                </c:pt>
                <c:pt idx="383">
                  <c:v>0.10932453713790835</c:v>
                </c:pt>
                <c:pt idx="384">
                  <c:v>9.8754485204685327E-2</c:v>
                </c:pt>
                <c:pt idx="385">
                  <c:v>0.12680752714565857</c:v>
                </c:pt>
                <c:pt idx="386">
                  <c:v>0.1336404830920539</c:v>
                </c:pt>
                <c:pt idx="387">
                  <c:v>0.143781665338228</c:v>
                </c:pt>
                <c:pt idx="388">
                  <c:v>0.15148063467197681</c:v>
                </c:pt>
                <c:pt idx="389">
                  <c:v>0.14780559378456126</c:v>
                </c:pt>
                <c:pt idx="390">
                  <c:v>0.14675065709455248</c:v>
                </c:pt>
                <c:pt idx="391">
                  <c:v>0.15307338222355837</c:v>
                </c:pt>
                <c:pt idx="392">
                  <c:v>0.15270794663813048</c:v>
                </c:pt>
                <c:pt idx="393">
                  <c:v>0.15823222948803162</c:v>
                </c:pt>
                <c:pt idx="394">
                  <c:v>0.14909358184791821</c:v>
                </c:pt>
                <c:pt idx="395">
                  <c:v>0.14814069132138741</c:v>
                </c:pt>
                <c:pt idx="396">
                  <c:v>0.14609976805182834</c:v>
                </c:pt>
                <c:pt idx="397">
                  <c:v>0.14775319170061318</c:v>
                </c:pt>
                <c:pt idx="398">
                  <c:v>0.14828272854893121</c:v>
                </c:pt>
                <c:pt idx="399">
                  <c:v>0.15850113491881812</c:v>
                </c:pt>
                <c:pt idx="400">
                  <c:v>0.16335246469064857</c:v>
                </c:pt>
                <c:pt idx="401">
                  <c:v>0.17633301248548605</c:v>
                </c:pt>
                <c:pt idx="402">
                  <c:v>0.17423968713197868</c:v>
                </c:pt>
                <c:pt idx="403">
                  <c:v>0.18259644051949775</c:v>
                </c:pt>
                <c:pt idx="404">
                  <c:v>0.19072703754471432</c:v>
                </c:pt>
                <c:pt idx="405">
                  <c:v>0.18663553799013188</c:v>
                </c:pt>
                <c:pt idx="406">
                  <c:v>0.19295136810809166</c:v>
                </c:pt>
                <c:pt idx="407">
                  <c:v>0.19325336959189809</c:v>
                </c:pt>
                <c:pt idx="408">
                  <c:v>0.18817174645113788</c:v>
                </c:pt>
                <c:pt idx="409">
                  <c:v>0.18969968089888889</c:v>
                </c:pt>
                <c:pt idx="410">
                  <c:v>0.19248664436360419</c:v>
                </c:pt>
                <c:pt idx="411">
                  <c:v>0.19763032260377678</c:v>
                </c:pt>
                <c:pt idx="412">
                  <c:v>0.20963729483894644</c:v>
                </c:pt>
                <c:pt idx="413">
                  <c:v>0.20608084814151884</c:v>
                </c:pt>
                <c:pt idx="414">
                  <c:v>0.18291361102760506</c:v>
                </c:pt>
                <c:pt idx="415">
                  <c:v>0.193704303314294</c:v>
                </c:pt>
                <c:pt idx="416">
                  <c:v>0.20522862477625692</c:v>
                </c:pt>
                <c:pt idx="417">
                  <c:v>0.20479010207374349</c:v>
                </c:pt>
                <c:pt idx="418">
                  <c:v>0.20703787567467669</c:v>
                </c:pt>
                <c:pt idx="419">
                  <c:v>0.20465633885945467</c:v>
                </c:pt>
                <c:pt idx="420">
                  <c:v>0.20618289430499681</c:v>
                </c:pt>
                <c:pt idx="421">
                  <c:v>0.20122951836968861</c:v>
                </c:pt>
                <c:pt idx="422">
                  <c:v>0.19563766441153829</c:v>
                </c:pt>
                <c:pt idx="423">
                  <c:v>0.20357795913189047</c:v>
                </c:pt>
                <c:pt idx="424">
                  <c:v>0.18111539214685823</c:v>
                </c:pt>
                <c:pt idx="425">
                  <c:v>0.20570713854283595</c:v>
                </c:pt>
                <c:pt idx="426">
                  <c:v>0.20589606184549125</c:v>
                </c:pt>
                <c:pt idx="427">
                  <c:v>0.21769894175370474</c:v>
                </c:pt>
                <c:pt idx="428">
                  <c:v>0.21550494923892849</c:v>
                </c:pt>
                <c:pt idx="429">
                  <c:v>0.19215568383340553</c:v>
                </c:pt>
                <c:pt idx="430">
                  <c:v>0.19256662649173584</c:v>
                </c:pt>
                <c:pt idx="431">
                  <c:v>0.19505296747485379</c:v>
                </c:pt>
                <c:pt idx="432">
                  <c:v>0.21470374895540578</c:v>
                </c:pt>
                <c:pt idx="433">
                  <c:v>0.21189058444871622</c:v>
                </c:pt>
                <c:pt idx="434">
                  <c:v>0.21143689272190214</c:v>
                </c:pt>
                <c:pt idx="435">
                  <c:v>0.19068980448506689</c:v>
                </c:pt>
                <c:pt idx="436">
                  <c:v>0.20997239237577259</c:v>
                </c:pt>
                <c:pt idx="437">
                  <c:v>0.21779822991276432</c:v>
                </c:pt>
                <c:pt idx="438">
                  <c:v>0.22183319037677096</c:v>
                </c:pt>
                <c:pt idx="439">
                  <c:v>0.22197522760431454</c:v>
                </c:pt>
                <c:pt idx="440">
                  <c:v>0.2206513854835197</c:v>
                </c:pt>
                <c:pt idx="441">
                  <c:v>0.22293225513747261</c:v>
                </c:pt>
                <c:pt idx="442">
                  <c:v>0.23252459450440033</c:v>
                </c:pt>
                <c:pt idx="443">
                  <c:v>0.22315427449314784</c:v>
                </c:pt>
                <c:pt idx="444">
                  <c:v>0.23293277915831223</c:v>
                </c:pt>
                <c:pt idx="445">
                  <c:v>0.23819229358405436</c:v>
                </c:pt>
                <c:pt idx="446">
                  <c:v>0.23538878209282887</c:v>
                </c:pt>
                <c:pt idx="447">
                  <c:v>0.23845844101042246</c:v>
                </c:pt>
                <c:pt idx="448">
                  <c:v>0.24096270902225991</c:v>
                </c:pt>
                <c:pt idx="449">
                  <c:v>0.2404662682269616</c:v>
                </c:pt>
                <c:pt idx="450">
                  <c:v>0.24072000463344745</c:v>
                </c:pt>
                <c:pt idx="451">
                  <c:v>0.24048695326009928</c:v>
                </c:pt>
                <c:pt idx="452">
                  <c:v>0.24976074311671059</c:v>
                </c:pt>
                <c:pt idx="453">
                  <c:v>0.25156861501292127</c:v>
                </c:pt>
                <c:pt idx="454">
                  <c:v>0.25485615627956237</c:v>
                </c:pt>
                <c:pt idx="455">
                  <c:v>0.25734939227372644</c:v>
                </c:pt>
                <c:pt idx="456">
                  <c:v>0.25928137436876164</c:v>
                </c:pt>
                <c:pt idx="457">
                  <c:v>0.23663815809432909</c:v>
                </c:pt>
                <c:pt idx="458">
                  <c:v>0.24540999114680573</c:v>
                </c:pt>
                <c:pt idx="459">
                  <c:v>0.24867822638251869</c:v>
                </c:pt>
                <c:pt idx="460">
                  <c:v>0.23452414770768448</c:v>
                </c:pt>
                <c:pt idx="461">
                  <c:v>0.24913881312037867</c:v>
                </c:pt>
                <c:pt idx="462">
                  <c:v>0.24860376026322384</c:v>
                </c:pt>
                <c:pt idx="463">
                  <c:v>0.23928584233591943</c:v>
                </c:pt>
                <c:pt idx="464">
                  <c:v>0.24461982288095641</c:v>
                </c:pt>
                <c:pt idx="465">
                  <c:v>0.23152481790275825</c:v>
                </c:pt>
                <c:pt idx="466">
                  <c:v>0.23594727798753956</c:v>
                </c:pt>
                <c:pt idx="467">
                  <c:v>0.23758829061644171</c:v>
                </c:pt>
                <c:pt idx="468">
                  <c:v>0.23851635910320734</c:v>
                </c:pt>
                <c:pt idx="469">
                  <c:v>0.22800008825614126</c:v>
                </c:pt>
                <c:pt idx="470">
                  <c:v>0.2359210769455653</c:v>
                </c:pt>
                <c:pt idx="471">
                  <c:v>0.21008409155471464</c:v>
                </c:pt>
                <c:pt idx="472">
                  <c:v>0.23325546567525612</c:v>
                </c:pt>
                <c:pt idx="473">
                  <c:v>0.24091995995377591</c:v>
                </c:pt>
                <c:pt idx="474">
                  <c:v>0.24127987953036723</c:v>
                </c:pt>
                <c:pt idx="475">
                  <c:v>0.24277609692730717</c:v>
                </c:pt>
                <c:pt idx="476">
                  <c:v>0.22970867199329237</c:v>
                </c:pt>
                <c:pt idx="477">
                  <c:v>0.22345489697474497</c:v>
                </c:pt>
                <c:pt idx="478">
                  <c:v>0.19137103157639279</c:v>
                </c:pt>
                <c:pt idx="479">
                  <c:v>0.19980363008541557</c:v>
                </c:pt>
                <c:pt idx="480">
                  <c:v>0.22113679426114441</c:v>
                </c:pt>
                <c:pt idx="481">
                  <c:v>0.23095115298374691</c:v>
                </c:pt>
                <c:pt idx="482">
                  <c:v>0.24640563074182031</c:v>
                </c:pt>
                <c:pt idx="483">
                  <c:v>0.2444295205760918</c:v>
                </c:pt>
                <c:pt idx="484">
                  <c:v>0.23297552822679624</c:v>
                </c:pt>
                <c:pt idx="485">
                  <c:v>0.24456328379038061</c:v>
                </c:pt>
                <c:pt idx="486">
                  <c:v>0.24873200746867608</c:v>
                </c:pt>
                <c:pt idx="487">
                  <c:v>0.24039731811650356</c:v>
                </c:pt>
                <c:pt idx="488">
                  <c:v>0.24868650039577367</c:v>
                </c:pt>
                <c:pt idx="489">
                  <c:v>0.24908779003863968</c:v>
                </c:pt>
                <c:pt idx="490">
                  <c:v>0.25726389413675843</c:v>
                </c:pt>
                <c:pt idx="491">
                  <c:v>0.26217314200137332</c:v>
                </c:pt>
                <c:pt idx="492">
                  <c:v>0.26625498854049168</c:v>
                </c:pt>
                <c:pt idx="493">
                  <c:v>0.26704377780413213</c:v>
                </c:pt>
                <c:pt idx="494">
                  <c:v>0.27028305399345265</c:v>
                </c:pt>
                <c:pt idx="495">
                  <c:v>0.27589697198694907</c:v>
                </c:pt>
                <c:pt idx="496">
                  <c:v>0.28196320270505071</c:v>
                </c:pt>
                <c:pt idx="497">
                  <c:v>0.28314500759830219</c:v>
                </c:pt>
                <c:pt idx="498">
                  <c:v>0.27487375234775113</c:v>
                </c:pt>
                <c:pt idx="499">
                  <c:v>0.27303967940956642</c:v>
                </c:pt>
                <c:pt idx="500">
                  <c:v>0.27092291101850341</c:v>
                </c:pt>
                <c:pt idx="501">
                  <c:v>0.25129419357329819</c:v>
                </c:pt>
                <c:pt idx="502">
                  <c:v>0.25820575264561585</c:v>
                </c:pt>
                <c:pt idx="503">
                  <c:v>0.26697896470030136</c:v>
                </c:pt>
                <c:pt idx="504">
                  <c:v>0.26748505851106374</c:v>
                </c:pt>
                <c:pt idx="505">
                  <c:v>0.2684076109889928</c:v>
                </c:pt>
                <c:pt idx="506">
                  <c:v>0.26499182251689968</c:v>
                </c:pt>
                <c:pt idx="507">
                  <c:v>0.27139590877624586</c:v>
                </c:pt>
                <c:pt idx="508">
                  <c:v>0.2737691715782129</c:v>
                </c:pt>
                <c:pt idx="509">
                  <c:v>0.273045195418403</c:v>
                </c:pt>
                <c:pt idx="510">
                  <c:v>0.28240586241419163</c:v>
                </c:pt>
                <c:pt idx="511">
                  <c:v>0.28406204406739466</c:v>
                </c:pt>
                <c:pt idx="512">
                  <c:v>0.27492201742507194</c:v>
                </c:pt>
                <c:pt idx="513">
                  <c:v>0.28831902388707631</c:v>
                </c:pt>
                <c:pt idx="514">
                  <c:v>0.28191217962331194</c:v>
                </c:pt>
                <c:pt idx="515">
                  <c:v>0.26739128636084075</c:v>
                </c:pt>
                <c:pt idx="516">
                  <c:v>0.26742714041827886</c:v>
                </c:pt>
                <c:pt idx="517">
                  <c:v>0.26537518513104663</c:v>
                </c:pt>
                <c:pt idx="518">
                  <c:v>0.27119457445370809</c:v>
                </c:pt>
                <c:pt idx="519">
                  <c:v>0.27184408449422337</c:v>
                </c:pt>
                <c:pt idx="520">
                  <c:v>0.25796718526343065</c:v>
                </c:pt>
                <c:pt idx="521">
                  <c:v>0.26522763189466647</c:v>
                </c:pt>
                <c:pt idx="522">
                  <c:v>0.25338613992459624</c:v>
                </c:pt>
                <c:pt idx="523">
                  <c:v>0.22724163704110256</c:v>
                </c:pt>
                <c:pt idx="524">
                  <c:v>0.244122003083449</c:v>
                </c:pt>
                <c:pt idx="525">
                  <c:v>0.26011842870972268</c:v>
                </c:pt>
                <c:pt idx="526">
                  <c:v>0.27369746346333668</c:v>
                </c:pt>
                <c:pt idx="527">
                  <c:v>0.26264338175469737</c:v>
                </c:pt>
                <c:pt idx="528">
                  <c:v>0.26475877114355129</c:v>
                </c:pt>
                <c:pt idx="529">
                  <c:v>0.23289830410308321</c:v>
                </c:pt>
                <c:pt idx="530">
                  <c:v>0.23939616251265217</c:v>
                </c:pt>
                <c:pt idx="531">
                  <c:v>0.22963282687178865</c:v>
                </c:pt>
                <c:pt idx="532">
                  <c:v>0.22575369365741738</c:v>
                </c:pt>
                <c:pt idx="533">
                  <c:v>0.21458101775879057</c:v>
                </c:pt>
                <c:pt idx="534">
                  <c:v>0.23555702036234671</c:v>
                </c:pt>
                <c:pt idx="535">
                  <c:v>0.21951646666537949</c:v>
                </c:pt>
                <c:pt idx="536">
                  <c:v>0.2455589233853952</c:v>
                </c:pt>
                <c:pt idx="537">
                  <c:v>0.23812058546917791</c:v>
                </c:pt>
                <c:pt idx="538">
                  <c:v>0.23788753409582974</c:v>
                </c:pt>
                <c:pt idx="539">
                  <c:v>0.23259078661044019</c:v>
                </c:pt>
                <c:pt idx="540">
                  <c:v>0.24115990633816997</c:v>
                </c:pt>
                <c:pt idx="541">
                  <c:v>0.261152680366594</c:v>
                </c:pt>
                <c:pt idx="542">
                  <c:v>0.27144279485135736</c:v>
                </c:pt>
                <c:pt idx="543">
                  <c:v>0.26240895137914011</c:v>
                </c:pt>
                <c:pt idx="544">
                  <c:v>0.26710169589691701</c:v>
                </c:pt>
                <c:pt idx="545">
                  <c:v>0.2687234024948908</c:v>
                </c:pt>
                <c:pt idx="546">
                  <c:v>0.2637231404844711</c:v>
                </c:pt>
                <c:pt idx="547">
                  <c:v>0.27378434060251355</c:v>
                </c:pt>
                <c:pt idx="548">
                  <c:v>0.2736850524434542</c:v>
                </c:pt>
                <c:pt idx="549">
                  <c:v>0.28453228382071871</c:v>
                </c:pt>
                <c:pt idx="550">
                  <c:v>0.28359180431407061</c:v>
                </c:pt>
                <c:pt idx="551">
                  <c:v>0.28759091072063914</c:v>
                </c:pt>
                <c:pt idx="552">
                  <c:v>0.29294833430323153</c:v>
                </c:pt>
                <c:pt idx="553">
                  <c:v>0.30204561187707024</c:v>
                </c:pt>
                <c:pt idx="554">
                  <c:v>0.30709551796701984</c:v>
                </c:pt>
                <c:pt idx="555">
                  <c:v>0.31117046949509231</c:v>
                </c:pt>
                <c:pt idx="556">
                  <c:v>0.31838954606005276</c:v>
                </c:pt>
                <c:pt idx="557">
                  <c:v>0.32742752653889751</c:v>
                </c:pt>
                <c:pt idx="558">
                  <c:v>0.32422686241143372</c:v>
                </c:pt>
                <c:pt idx="559">
                  <c:v>0.32182601956528334</c:v>
                </c:pt>
                <c:pt idx="560">
                  <c:v>0.32310021760654872</c:v>
                </c:pt>
                <c:pt idx="561">
                  <c:v>0.32589131807789173</c:v>
                </c:pt>
                <c:pt idx="562">
                  <c:v>0.32964496209122918</c:v>
                </c:pt>
                <c:pt idx="563">
                  <c:v>0.33447009082108559</c:v>
                </c:pt>
                <c:pt idx="564">
                  <c:v>0.33924143846478438</c:v>
                </c:pt>
                <c:pt idx="565">
                  <c:v>0.33903320913120094</c:v>
                </c:pt>
                <c:pt idx="566">
                  <c:v>0.33382885479382551</c:v>
                </c:pt>
                <c:pt idx="567">
                  <c:v>0.32554380952118289</c:v>
                </c:pt>
                <c:pt idx="568">
                  <c:v>0.32063869866319528</c:v>
                </c:pt>
                <c:pt idx="569">
                  <c:v>0.30393484490362144</c:v>
                </c:pt>
                <c:pt idx="570">
                  <c:v>0.30163191121432176</c:v>
                </c:pt>
                <c:pt idx="571">
                  <c:v>0.30680454850088679</c:v>
                </c:pt>
                <c:pt idx="572">
                  <c:v>0.24481288319023897</c:v>
                </c:pt>
                <c:pt idx="573">
                  <c:v>0.2508777349061313</c:v>
                </c:pt>
                <c:pt idx="574">
                  <c:v>0.23697463463336477</c:v>
                </c:pt>
                <c:pt idx="575">
                  <c:v>0.27231708225196583</c:v>
                </c:pt>
                <c:pt idx="576">
                  <c:v>0.25085429186857544</c:v>
                </c:pt>
                <c:pt idx="577">
                  <c:v>0.24236791227339549</c:v>
                </c:pt>
                <c:pt idx="578">
                  <c:v>0.259710244055811</c:v>
                </c:pt>
                <c:pt idx="579">
                  <c:v>0.30206215990358021</c:v>
                </c:pt>
                <c:pt idx="580">
                  <c:v>0.28893681687678052</c:v>
                </c:pt>
                <c:pt idx="581">
                  <c:v>0.28138677978162119</c:v>
                </c:pt>
                <c:pt idx="582">
                  <c:v>0.27860533232574225</c:v>
                </c:pt>
                <c:pt idx="583">
                  <c:v>0.27369608446112736</c:v>
                </c:pt>
                <c:pt idx="584">
                  <c:v>0.26196491266779032</c:v>
                </c:pt>
                <c:pt idx="585">
                  <c:v>0.26658319106627215</c:v>
                </c:pt>
                <c:pt idx="586">
                  <c:v>0.27942997564682104</c:v>
                </c:pt>
                <c:pt idx="587">
                  <c:v>0.26709204288145272</c:v>
                </c:pt>
                <c:pt idx="588">
                  <c:v>0.25058262843337076</c:v>
                </c:pt>
                <c:pt idx="589">
                  <c:v>0.27124697653765639</c:v>
                </c:pt>
                <c:pt idx="590">
                  <c:v>0.28405652805855786</c:v>
                </c:pt>
                <c:pt idx="591">
                  <c:v>0.29891527686227359</c:v>
                </c:pt>
                <c:pt idx="592">
                  <c:v>0.30565170265402775</c:v>
                </c:pt>
                <c:pt idx="593">
                  <c:v>0.31294386633607374</c:v>
                </c:pt>
                <c:pt idx="594">
                  <c:v>0.30469053811424218</c:v>
                </c:pt>
                <c:pt idx="595">
                  <c:v>0.31115805847520983</c:v>
                </c:pt>
                <c:pt idx="596">
                  <c:v>0.3088247867373084</c:v>
                </c:pt>
                <c:pt idx="597">
                  <c:v>0.31953135988923864</c:v>
                </c:pt>
                <c:pt idx="598">
                  <c:v>0.33043513035707872</c:v>
                </c:pt>
                <c:pt idx="599">
                  <c:v>0.33790794332852525</c:v>
                </c:pt>
                <c:pt idx="600">
                  <c:v>0.31739528546724727</c:v>
                </c:pt>
                <c:pt idx="601">
                  <c:v>0.31161312920423301</c:v>
                </c:pt>
                <c:pt idx="602">
                  <c:v>0.29173481235916943</c:v>
                </c:pt>
                <c:pt idx="603">
                  <c:v>0.30453608986681591</c:v>
                </c:pt>
                <c:pt idx="604">
                  <c:v>0.31515578587956905</c:v>
                </c:pt>
                <c:pt idx="605">
                  <c:v>0.31508269876248329</c:v>
                </c:pt>
                <c:pt idx="606">
                  <c:v>0.30176429542640126</c:v>
                </c:pt>
                <c:pt idx="607">
                  <c:v>0.31089191104884151</c:v>
                </c:pt>
                <c:pt idx="608">
                  <c:v>0.29738596341231327</c:v>
                </c:pt>
                <c:pt idx="609">
                  <c:v>0.30057421651989502</c:v>
                </c:pt>
                <c:pt idx="610">
                  <c:v>0.31011966981171102</c:v>
                </c:pt>
                <c:pt idx="611">
                  <c:v>0.28877547361830858</c:v>
                </c:pt>
                <c:pt idx="612">
                  <c:v>0.23581351477325074</c:v>
                </c:pt>
                <c:pt idx="613">
                  <c:v>0.24309878344425107</c:v>
                </c:pt>
                <c:pt idx="614">
                  <c:v>0.26941566160388986</c:v>
                </c:pt>
                <c:pt idx="615">
                  <c:v>0.27562530855174439</c:v>
                </c:pt>
                <c:pt idx="616">
                  <c:v>0.2609761680838214</c:v>
                </c:pt>
                <c:pt idx="617">
                  <c:v>0.2724632564861369</c:v>
                </c:pt>
                <c:pt idx="618">
                  <c:v>0.28765848182888809</c:v>
                </c:pt>
                <c:pt idx="619">
                  <c:v>0.28692623165582298</c:v>
                </c:pt>
                <c:pt idx="620">
                  <c:v>0.26222968109194911</c:v>
                </c:pt>
                <c:pt idx="621">
                  <c:v>0.24563338950469005</c:v>
                </c:pt>
                <c:pt idx="622">
                  <c:v>0.25599245409991145</c:v>
                </c:pt>
                <c:pt idx="623">
                  <c:v>0.25864151734371088</c:v>
                </c:pt>
                <c:pt idx="624">
                  <c:v>0.28145435088987036</c:v>
                </c:pt>
                <c:pt idx="625">
                  <c:v>0.2793141394612515</c:v>
                </c:pt>
                <c:pt idx="626">
                  <c:v>0.26744644644920745</c:v>
                </c:pt>
                <c:pt idx="627">
                  <c:v>0.23975608208924348</c:v>
                </c:pt>
                <c:pt idx="628">
                  <c:v>0.26393136981805432</c:v>
                </c:pt>
                <c:pt idx="629">
                  <c:v>0.26195388065011671</c:v>
                </c:pt>
                <c:pt idx="630">
                  <c:v>0.25462310490621398</c:v>
                </c:pt>
                <c:pt idx="631">
                  <c:v>0.242858837059857</c:v>
                </c:pt>
                <c:pt idx="632">
                  <c:v>0.21586624781772912</c:v>
                </c:pt>
                <c:pt idx="633">
                  <c:v>0.21579316070064336</c:v>
                </c:pt>
                <c:pt idx="634">
                  <c:v>0.21211398280660054</c:v>
                </c:pt>
                <c:pt idx="635">
                  <c:v>0.16814863437411209</c:v>
                </c:pt>
                <c:pt idx="636">
                  <c:v>0.2112838234766854</c:v>
                </c:pt>
                <c:pt idx="637">
                  <c:v>0.19711043877092282</c:v>
                </c:pt>
                <c:pt idx="638">
                  <c:v>0.14879847537515745</c:v>
                </c:pt>
                <c:pt idx="639">
                  <c:v>0.16568435742634069</c:v>
                </c:pt>
                <c:pt idx="640">
                  <c:v>0.14163731690298165</c:v>
                </c:pt>
                <c:pt idx="641">
                  <c:v>8.4960326106442441E-2</c:v>
                </c:pt>
                <c:pt idx="642">
                  <c:v>6.948378431302249E-2</c:v>
                </c:pt>
                <c:pt idx="643">
                  <c:v>0.14903428475292424</c:v>
                </c:pt>
                <c:pt idx="644">
                  <c:v>0.12528235070232574</c:v>
                </c:pt>
                <c:pt idx="645">
                  <c:v>0.14186347326528437</c:v>
                </c:pt>
                <c:pt idx="646">
                  <c:v>0.14094781579840077</c:v>
                </c:pt>
                <c:pt idx="647">
                  <c:v>0.1872160979201889</c:v>
                </c:pt>
                <c:pt idx="648">
                  <c:v>0.18587984477951136</c:v>
                </c:pt>
                <c:pt idx="649">
                  <c:v>0.19110764215444265</c:v>
                </c:pt>
                <c:pt idx="650">
                  <c:v>0.18480560205857444</c:v>
                </c:pt>
                <c:pt idx="651">
                  <c:v>0.19886315057876724</c:v>
                </c:pt>
                <c:pt idx="652">
                  <c:v>0.18149048074774998</c:v>
                </c:pt>
                <c:pt idx="653">
                  <c:v>0.17971018889572266</c:v>
                </c:pt>
                <c:pt idx="654">
                  <c:v>0.18103541001872681</c:v>
                </c:pt>
                <c:pt idx="655">
                  <c:v>0.18694857149161148</c:v>
                </c:pt>
                <c:pt idx="656">
                  <c:v>0.22208968478767499</c:v>
                </c:pt>
                <c:pt idx="657">
                  <c:v>0.20894917273657487</c:v>
                </c:pt>
                <c:pt idx="658">
                  <c:v>0.19165786403589835</c:v>
                </c:pt>
                <c:pt idx="659">
                  <c:v>0.19659193394027819</c:v>
                </c:pt>
                <c:pt idx="660">
                  <c:v>0.2064973068086855</c:v>
                </c:pt>
                <c:pt idx="661">
                  <c:v>0.19633819753379234</c:v>
                </c:pt>
                <c:pt idx="662">
                  <c:v>0.16838444375187889</c:v>
                </c:pt>
                <c:pt idx="663">
                  <c:v>0.16145633665305148</c:v>
                </c:pt>
                <c:pt idx="664">
                  <c:v>0.17959021570352562</c:v>
                </c:pt>
                <c:pt idx="665">
                  <c:v>0.17385908252225013</c:v>
                </c:pt>
                <c:pt idx="666">
                  <c:v>0.17136722553029515</c:v>
                </c:pt>
                <c:pt idx="667">
                  <c:v>0.17029436181156776</c:v>
                </c:pt>
                <c:pt idx="668">
                  <c:v>0.17662811895824637</c:v>
                </c:pt>
                <c:pt idx="669">
                  <c:v>0.17244836326227797</c:v>
                </c:pt>
                <c:pt idx="670">
                  <c:v>0.19266315664637701</c:v>
                </c:pt>
                <c:pt idx="671">
                  <c:v>0.20221964195586661</c:v>
                </c:pt>
                <c:pt idx="672">
                  <c:v>0.17527945479768658</c:v>
                </c:pt>
                <c:pt idx="673">
                  <c:v>0.15011128547827934</c:v>
                </c:pt>
                <c:pt idx="674">
                  <c:v>0.13998527225640611</c:v>
                </c:pt>
                <c:pt idx="675">
                  <c:v>0.14496760723810698</c:v>
                </c:pt>
                <c:pt idx="676">
                  <c:v>0.15843218480836008</c:v>
                </c:pt>
                <c:pt idx="677">
                  <c:v>0.16682341325110817</c:v>
                </c:pt>
                <c:pt idx="678">
                  <c:v>0.14842890278310228</c:v>
                </c:pt>
                <c:pt idx="679">
                  <c:v>0.15812604631792637</c:v>
                </c:pt>
                <c:pt idx="680">
                  <c:v>0.1469768134568552</c:v>
                </c:pt>
                <c:pt idx="681">
                  <c:v>0.13956743458703014</c:v>
                </c:pt>
                <c:pt idx="682">
                  <c:v>0.120887470661728</c:v>
                </c:pt>
                <c:pt idx="683">
                  <c:v>8.9810276876063577E-2</c:v>
                </c:pt>
                <c:pt idx="684">
                  <c:v>9.8834467332816756E-2</c:v>
                </c:pt>
                <c:pt idx="685">
                  <c:v>0.12760459042255379</c:v>
                </c:pt>
                <c:pt idx="686">
                  <c:v>0.11777782068006881</c:v>
                </c:pt>
                <c:pt idx="687">
                  <c:v>0.14622939425948966</c:v>
                </c:pt>
                <c:pt idx="688">
                  <c:v>0.14105537797071555</c:v>
                </c:pt>
                <c:pt idx="689">
                  <c:v>0.15896723766551468</c:v>
                </c:pt>
                <c:pt idx="690">
                  <c:v>0.14323971747002751</c:v>
                </c:pt>
                <c:pt idx="691">
                  <c:v>0.12851335287839127</c:v>
                </c:pt>
                <c:pt idx="692">
                  <c:v>0.13362393506554415</c:v>
                </c:pt>
                <c:pt idx="693">
                  <c:v>0.15163646192161195</c:v>
                </c:pt>
                <c:pt idx="694">
                  <c:v>0.13274688966051729</c:v>
                </c:pt>
                <c:pt idx="695">
                  <c:v>0.14192139135806903</c:v>
                </c:pt>
                <c:pt idx="696">
                  <c:v>0.16155148780548334</c:v>
                </c:pt>
                <c:pt idx="697">
                  <c:v>0.18283914490831021</c:v>
                </c:pt>
                <c:pt idx="698">
                  <c:v>0.19325061158747969</c:v>
                </c:pt>
                <c:pt idx="699">
                  <c:v>0.17702802959890351</c:v>
                </c:pt>
                <c:pt idx="700">
                  <c:v>0.16781215783507686</c:v>
                </c:pt>
                <c:pt idx="701">
                  <c:v>0.17909929091706389</c:v>
                </c:pt>
                <c:pt idx="702">
                  <c:v>0.17553594920859084</c:v>
                </c:pt>
                <c:pt idx="703">
                  <c:v>0.19254869946301656</c:v>
                </c:pt>
                <c:pt idx="704">
                  <c:v>0.18270676069623071</c:v>
                </c:pt>
                <c:pt idx="705">
                  <c:v>0.17717282483086527</c:v>
                </c:pt>
                <c:pt idx="706">
                  <c:v>0.15714143874058473</c:v>
                </c:pt>
                <c:pt idx="707">
                  <c:v>0.11822599639804632</c:v>
                </c:pt>
                <c:pt idx="708">
                  <c:v>8.8183054269252992E-2</c:v>
                </c:pt>
                <c:pt idx="709">
                  <c:v>7.969667467407282E-2</c:v>
                </c:pt>
                <c:pt idx="710">
                  <c:v>9.7449949114818413E-2</c:v>
                </c:pt>
                <c:pt idx="711">
                  <c:v>6.5010301146502414E-2</c:v>
                </c:pt>
                <c:pt idx="712">
                  <c:v>6.8288189397679444E-2</c:v>
                </c:pt>
                <c:pt idx="713">
                  <c:v>7.8034977012033213E-2</c:v>
                </c:pt>
                <c:pt idx="714">
                  <c:v>8.6084212906909041E-2</c:v>
                </c:pt>
                <c:pt idx="715">
                  <c:v>7.6956597284468797E-2</c:v>
                </c:pt>
                <c:pt idx="716">
                  <c:v>6.8144773167926553E-2</c:v>
                </c:pt>
                <c:pt idx="717">
                  <c:v>9.8258044409387013E-2</c:v>
                </c:pt>
                <c:pt idx="718">
                  <c:v>0.10003419925478729</c:v>
                </c:pt>
                <c:pt idx="719">
                  <c:v>0.10327071743968941</c:v>
                </c:pt>
                <c:pt idx="720">
                  <c:v>9.2398664022659727E-2</c:v>
                </c:pt>
                <c:pt idx="721">
                  <c:v>7.3918655417686052E-2</c:v>
                </c:pt>
                <c:pt idx="722">
                  <c:v>7.1879111150336072E-2</c:v>
                </c:pt>
                <c:pt idx="723">
                  <c:v>7.3158825200438038E-2</c:v>
                </c:pt>
                <c:pt idx="724">
                  <c:v>4.4379049095236711E-2</c:v>
                </c:pt>
                <c:pt idx="725">
                  <c:v>6.3755409136165397E-2</c:v>
                </c:pt>
                <c:pt idx="726">
                  <c:v>8.4477675333235913E-2</c:v>
                </c:pt>
                <c:pt idx="727">
                  <c:v>9.0634920197142144E-2</c:v>
                </c:pt>
                <c:pt idx="728">
                  <c:v>7.9793204828714215E-2</c:v>
                </c:pt>
                <c:pt idx="729">
                  <c:v>8.4568689479040504E-2</c:v>
                </c:pt>
                <c:pt idx="730">
                  <c:v>7.4281332998695548E-2</c:v>
                </c:pt>
                <c:pt idx="731">
                  <c:v>5.6439802416563545E-2</c:v>
                </c:pt>
                <c:pt idx="732">
                  <c:v>8.150592557249281E-2</c:v>
                </c:pt>
                <c:pt idx="733">
                  <c:v>9.2746172579368569E-2</c:v>
                </c:pt>
                <c:pt idx="734">
                  <c:v>0.11626229725220028</c:v>
                </c:pt>
                <c:pt idx="735">
                  <c:v>0.1155755541520378</c:v>
                </c:pt>
                <c:pt idx="736">
                  <c:v>0.11908511477435391</c:v>
                </c:pt>
                <c:pt idx="737">
                  <c:v>0.11907959876551732</c:v>
                </c:pt>
                <c:pt idx="738">
                  <c:v>0.12146389358515752</c:v>
                </c:pt>
                <c:pt idx="739">
                  <c:v>0.11250175822781672</c:v>
                </c:pt>
                <c:pt idx="740">
                  <c:v>0.12259053839004252</c:v>
                </c:pt>
                <c:pt idx="741">
                  <c:v>0.13641227753246854</c:v>
                </c:pt>
                <c:pt idx="742">
                  <c:v>0.15380563239662304</c:v>
                </c:pt>
                <c:pt idx="743">
                  <c:v>0.15334504565876328</c:v>
                </c:pt>
                <c:pt idx="744">
                  <c:v>0.14650381569911275</c:v>
                </c:pt>
                <c:pt idx="745">
                  <c:v>0.16141220858235839</c:v>
                </c:pt>
                <c:pt idx="746">
                  <c:v>0.1684726998932653</c:v>
                </c:pt>
                <c:pt idx="747">
                  <c:v>0.15938231733047226</c:v>
                </c:pt>
                <c:pt idx="748">
                  <c:v>0.16952625758106454</c:v>
                </c:pt>
                <c:pt idx="749">
                  <c:v>0.15649882371111556</c:v>
                </c:pt>
                <c:pt idx="750">
                  <c:v>0.16707439165317539</c:v>
                </c:pt>
                <c:pt idx="751">
                  <c:v>0.16947247649490738</c:v>
                </c:pt>
                <c:pt idx="752">
                  <c:v>0.17579520162391304</c:v>
                </c:pt>
                <c:pt idx="753">
                  <c:v>0.1797818970105991</c:v>
                </c:pt>
                <c:pt idx="754">
                  <c:v>0.184640121793475</c:v>
                </c:pt>
                <c:pt idx="755">
                  <c:v>0.16933595527620038</c:v>
                </c:pt>
                <c:pt idx="756">
                  <c:v>0.17597171390668587</c:v>
                </c:pt>
                <c:pt idx="757">
                  <c:v>0.16132257343876266</c:v>
                </c:pt>
                <c:pt idx="758">
                  <c:v>0.1388751754780313</c:v>
                </c:pt>
                <c:pt idx="759">
                  <c:v>0.13710177863704942</c:v>
                </c:pt>
                <c:pt idx="760">
                  <c:v>0.1417517740863421</c:v>
                </c:pt>
                <c:pt idx="761">
                  <c:v>0.14395679861879151</c:v>
                </c:pt>
                <c:pt idx="762">
                  <c:v>0.12189827928104346</c:v>
                </c:pt>
                <c:pt idx="763">
                  <c:v>0.11156955273442359</c:v>
                </c:pt>
                <c:pt idx="764">
                  <c:v>0.10889704645306852</c:v>
                </c:pt>
                <c:pt idx="765">
                  <c:v>9.4989809173674278E-2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5CC6-4BC4-B76F-122745C524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86156191"/>
        <c:axId val="1714013215"/>
      </c:lineChart>
      <c:dateAx>
        <c:axId val="1986156191"/>
        <c:scaling>
          <c:orientation val="minMax"/>
        </c:scaling>
        <c:delete val="0"/>
        <c:axPos val="b"/>
        <c:numFmt formatCode="[$-C0A]mmm\-yy;@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rriweather" panose="020B0604020202020204" charset="0"/>
                <a:ea typeface="+mn-ea"/>
                <a:cs typeface="+mn-cs"/>
              </a:defRPr>
            </a:pPr>
            <a:endParaRPr lang="es-ES"/>
          </a:p>
        </c:txPr>
        <c:crossAx val="1714013215"/>
        <c:crosses val="autoZero"/>
        <c:auto val="1"/>
        <c:lblOffset val="100"/>
        <c:baseTimeUnit val="days"/>
        <c:majorUnit val="3"/>
        <c:majorTimeUnit val="months"/>
      </c:dateAx>
      <c:valAx>
        <c:axId val="1714013215"/>
        <c:scaling>
          <c:orientation val="minMax"/>
          <c:max val="0.8"/>
          <c:min val="-0.4"/>
        </c:scaling>
        <c:delete val="0"/>
        <c:axPos val="l"/>
        <c:numFmt formatCode="0%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rriweather" panose="020B0604020202020204" charset="0"/>
                <a:ea typeface="+mn-ea"/>
                <a:cs typeface="+mn-cs"/>
              </a:defRPr>
            </a:pPr>
            <a:endParaRPr lang="es-ES"/>
          </a:p>
        </c:txPr>
        <c:crossAx val="1986156191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726078756425397"/>
          <c:y val="0.91005251549841415"/>
          <c:w val="0.67064425124139915"/>
          <c:h val="4.90334488826063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rriweather" panose="020B0604020202020204" charset="0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 baseline="0">
          <a:latin typeface="Merriweather" panose="020B0604020202020204" charset="0"/>
        </a:defRPr>
      </a:pPr>
      <a:endParaRPr lang="es-E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093572674295665E-2"/>
          <c:y val="8.1021492295148836E-2"/>
          <c:w val="0.81741210501101269"/>
          <c:h val="0.7050020704999951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Avantage Fund</c:v>
                </c:pt>
              </c:strCache>
            </c:strRef>
          </c:tx>
          <c:spPr>
            <a:ln w="6350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dLbls>
            <c:dLbl>
              <c:idx val="9"/>
              <c:tx>
                <c:rich>
                  <a:bodyPr/>
                  <a:lstStyle/>
                  <a:p>
                    <a:fld id="{9E2324F1-D34A-4678-8E04-8A9510F400F0}" type="VALUE">
                      <a:rPr lang="en-US" sz="2400" b="1">
                        <a:solidFill>
                          <a:schemeClr val="accent1">
                            <a:lumMod val="75000"/>
                          </a:schemeClr>
                        </a:solidFill>
                      </a:rPr>
                      <a:pPr/>
                      <a:t>[VALOR]</a:t>
                    </a:fld>
                    <a:endParaRPr lang="es-E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FC47-47C9-8CEC-E02EB966EEF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rriweather" panose="020B060402020202020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[$-F800]dddd\,\ mm\ dd\,\ yyyy</c:formatCode>
                <c:ptCount val="10"/>
                <c:pt idx="0" formatCode="m/d/yyyy">
                  <c:v>41851</c:v>
                </c:pt>
                <c:pt idx="1">
                  <c:v>42004</c:v>
                </c:pt>
                <c:pt idx="2" formatCode="m/d/yyyy">
                  <c:v>42369</c:v>
                </c:pt>
                <c:pt idx="3" formatCode="m/d/yyyy">
                  <c:v>42734</c:v>
                </c:pt>
                <c:pt idx="4" formatCode="m/d/yyyy">
                  <c:v>43098</c:v>
                </c:pt>
                <c:pt idx="5" formatCode="m/d/yyyy">
                  <c:v>43465</c:v>
                </c:pt>
                <c:pt idx="6" formatCode="m/d/yyyy">
                  <c:v>43830</c:v>
                </c:pt>
                <c:pt idx="7" formatCode="m/d/yyyy">
                  <c:v>44196</c:v>
                </c:pt>
                <c:pt idx="8" formatCode="m/d/yyyy">
                  <c:v>44561</c:v>
                </c:pt>
                <c:pt idx="9" formatCode="[$-C0A]mmmm\-yy;@">
                  <c:v>44804</c:v>
                </c:pt>
              </c:numCache>
            </c:numRef>
          </c:cat>
          <c:val>
            <c:numRef>
              <c:f>Sheet1!$B$2:$B$11</c:f>
              <c:numCache>
                <c:formatCode>0.0%</c:formatCode>
                <c:ptCount val="10"/>
                <c:pt idx="0">
                  <c:v>0</c:v>
                </c:pt>
                <c:pt idx="1">
                  <c:v>2.4999999999999911E-2</c:v>
                </c:pt>
                <c:pt idx="2">
                  <c:v>0.15243000000000007</c:v>
                </c:pt>
                <c:pt idx="3">
                  <c:v>0.18794599999999995</c:v>
                </c:pt>
                <c:pt idx="4">
                  <c:v>0.34892199999999995</c:v>
                </c:pt>
                <c:pt idx="5">
                  <c:v>0.29985400000000006</c:v>
                </c:pt>
                <c:pt idx="6">
                  <c:v>0.30584959999999994</c:v>
                </c:pt>
                <c:pt idx="7">
                  <c:v>0.52312999999999987</c:v>
                </c:pt>
                <c:pt idx="8">
                  <c:v>0.86499999999999999</c:v>
                </c:pt>
                <c:pt idx="9">
                  <c:v>0.92600000000000005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CC6-4BC4-B76F-122745C5245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Ibex 35 + Div</c:v>
                </c:pt>
              </c:strCache>
            </c:strRef>
          </c:tx>
          <c:spPr>
            <a:ln w="63500" cap="rnd">
              <a:solidFill>
                <a:srgbClr val="FF9966"/>
              </a:solidFill>
              <a:round/>
            </a:ln>
            <a:effectLst/>
          </c:spPr>
          <c:marker>
            <c:symbol val="none"/>
          </c:marker>
          <c:dLbls>
            <c:dLbl>
              <c:idx val="9"/>
              <c:tx>
                <c:rich>
                  <a:bodyPr/>
                  <a:lstStyle/>
                  <a:p>
                    <a:fld id="{8ADFC8D1-68EC-4401-8A06-A5C86A2FEEEB}" type="VALUE">
                      <a:rPr lang="en-US" sz="2400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pPr/>
                      <a:t>[VALOR]</a:t>
                    </a:fld>
                    <a:endParaRPr lang="es-E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3-FC47-47C9-8CEC-E02EB966EEF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rriweather" panose="020B060402020202020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[$-F800]dddd\,\ mm\ dd\,\ yyyy</c:formatCode>
                <c:ptCount val="10"/>
                <c:pt idx="0" formatCode="m/d/yyyy">
                  <c:v>41851</c:v>
                </c:pt>
                <c:pt idx="1">
                  <c:v>42004</c:v>
                </c:pt>
                <c:pt idx="2" formatCode="m/d/yyyy">
                  <c:v>42369</c:v>
                </c:pt>
                <c:pt idx="3" formatCode="m/d/yyyy">
                  <c:v>42734</c:v>
                </c:pt>
                <c:pt idx="4" formatCode="m/d/yyyy">
                  <c:v>43098</c:v>
                </c:pt>
                <c:pt idx="5" formatCode="m/d/yyyy">
                  <c:v>43465</c:v>
                </c:pt>
                <c:pt idx="6" formatCode="m/d/yyyy">
                  <c:v>43830</c:v>
                </c:pt>
                <c:pt idx="7" formatCode="m/d/yyyy">
                  <c:v>44196</c:v>
                </c:pt>
                <c:pt idx="8" formatCode="m/d/yyyy">
                  <c:v>44561</c:v>
                </c:pt>
                <c:pt idx="9" formatCode="[$-C0A]mmmm\-yy;@">
                  <c:v>44804</c:v>
                </c:pt>
              </c:numCache>
            </c:numRef>
          </c:cat>
          <c:val>
            <c:numRef>
              <c:f>Sheet1!$C$2:$C$11</c:f>
              <c:numCache>
                <c:formatCode>0.0%</c:formatCode>
                <c:ptCount val="10"/>
                <c:pt idx="0">
                  <c:v>0</c:v>
                </c:pt>
                <c:pt idx="1">
                  <c:v>-2.8171818227066825E-2</c:v>
                </c:pt>
                <c:pt idx="2">
                  <c:v>-6.9660318279102795E-2</c:v>
                </c:pt>
                <c:pt idx="3">
                  <c:v>-5.369658960819168E-2</c:v>
                </c:pt>
                <c:pt idx="4">
                  <c:v>4.575997393676956E-2</c:v>
                </c:pt>
                <c:pt idx="5">
                  <c:v>-8.156071691983291E-2</c:v>
                </c:pt>
                <c:pt idx="6">
                  <c:v>6.2266686576079033E-2</c:v>
                </c:pt>
                <c:pt idx="7">
                  <c:v>-7.8203266048569864E-2</c:v>
                </c:pt>
                <c:pt idx="8">
                  <c:v>1.7000000000000001E-2</c:v>
                </c:pt>
                <c:pt idx="9">
                  <c:v>-5.8999999999999997E-2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CC6-4BC4-B76F-122745C5245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Euro Stoxx 50 + Div</c:v>
                </c:pt>
              </c:strCache>
            </c:strRef>
          </c:tx>
          <c:spPr>
            <a:ln w="635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9"/>
              <c:tx>
                <c:rich>
                  <a:bodyPr/>
                  <a:lstStyle/>
                  <a:p>
                    <a:fld id="{C1A0B911-3953-41AC-B551-C3D8535A886F}" type="VALUE">
                      <a:rPr lang="en-US" sz="2400" b="1">
                        <a:solidFill>
                          <a:schemeClr val="bg1">
                            <a:lumMod val="50000"/>
                          </a:schemeClr>
                        </a:solidFill>
                      </a:rPr>
                      <a:pPr/>
                      <a:t>[VALOR]</a:t>
                    </a:fld>
                    <a:endParaRPr lang="es-E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FC47-47C9-8CEC-E02EB966EEF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rriweather" panose="020B060402020202020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Sheet1!$A$2:$A$11</c:f>
              <c:numCache>
                <c:formatCode>[$-F800]dddd\,\ mm\ dd\,\ yyyy</c:formatCode>
                <c:ptCount val="10"/>
                <c:pt idx="0" formatCode="m/d/yyyy">
                  <c:v>41851</c:v>
                </c:pt>
                <c:pt idx="1">
                  <c:v>42004</c:v>
                </c:pt>
                <c:pt idx="2" formatCode="m/d/yyyy">
                  <c:v>42369</c:v>
                </c:pt>
                <c:pt idx="3" formatCode="m/d/yyyy">
                  <c:v>42734</c:v>
                </c:pt>
                <c:pt idx="4" formatCode="m/d/yyyy">
                  <c:v>43098</c:v>
                </c:pt>
                <c:pt idx="5" formatCode="m/d/yyyy">
                  <c:v>43465</c:v>
                </c:pt>
                <c:pt idx="6" formatCode="m/d/yyyy">
                  <c:v>43830</c:v>
                </c:pt>
                <c:pt idx="7" formatCode="m/d/yyyy">
                  <c:v>44196</c:v>
                </c:pt>
                <c:pt idx="8" formatCode="m/d/yyyy">
                  <c:v>44561</c:v>
                </c:pt>
                <c:pt idx="9" formatCode="[$-C0A]mmmm\-yy;@">
                  <c:v>44804</c:v>
                </c:pt>
              </c:numCache>
            </c:numRef>
          </c:cat>
          <c:val>
            <c:numRef>
              <c:f>Sheet1!$D$2:$D$11</c:f>
              <c:numCache>
                <c:formatCode>0.0%</c:formatCode>
                <c:ptCount val="10"/>
                <c:pt idx="0">
                  <c:v>0</c:v>
                </c:pt>
                <c:pt idx="1">
                  <c:v>1.5129301744554402E-2</c:v>
                </c:pt>
                <c:pt idx="2">
                  <c:v>8.025296470118759E-2</c:v>
                </c:pt>
                <c:pt idx="3">
                  <c:v>0.12038551959261934</c:v>
                </c:pt>
                <c:pt idx="4">
                  <c:v>0.22292644418033736</c:v>
                </c:pt>
                <c:pt idx="5">
                  <c:v>7.586165016959745E-2</c:v>
                </c:pt>
                <c:pt idx="6">
                  <c:v>0.37927181560295997</c:v>
                </c:pt>
                <c:pt idx="7">
                  <c:v>0.33506545331517379</c:v>
                </c:pt>
                <c:pt idx="8">
                  <c:v>0.64700000000000002</c:v>
                </c:pt>
                <c:pt idx="9">
                  <c:v>0.378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5CC6-4BC4-B76F-122745C524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86156191"/>
        <c:axId val="1714013215"/>
      </c:lineChart>
      <c:dateAx>
        <c:axId val="1986156191"/>
        <c:scaling>
          <c:orientation val="minMax"/>
          <c:min val="41639"/>
        </c:scaling>
        <c:delete val="0"/>
        <c:axPos val="b"/>
        <c:numFmt formatCode="[$-C0A]mmm\-yy;@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rriweather" panose="020B0604020202020204" charset="0"/>
                <a:ea typeface="+mn-ea"/>
                <a:cs typeface="+mn-cs"/>
              </a:defRPr>
            </a:pPr>
            <a:endParaRPr lang="es-ES"/>
          </a:p>
        </c:txPr>
        <c:crossAx val="1714013215"/>
        <c:crosses val="autoZero"/>
        <c:auto val="1"/>
        <c:lblOffset val="100"/>
        <c:baseTimeUnit val="days"/>
        <c:majorUnit val="1"/>
        <c:majorTimeUnit val="years"/>
      </c:dateAx>
      <c:valAx>
        <c:axId val="1714013215"/>
        <c:scaling>
          <c:orientation val="minMax"/>
          <c:min val="-0.2"/>
        </c:scaling>
        <c:delete val="0"/>
        <c:axPos val="l"/>
        <c:numFmt formatCode="0%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rriweather" panose="020B0604020202020204" charset="0"/>
                <a:ea typeface="+mn-ea"/>
                <a:cs typeface="+mn-cs"/>
              </a:defRPr>
            </a:pPr>
            <a:endParaRPr lang="es-ES"/>
          </a:p>
        </c:txPr>
        <c:crossAx val="1986156191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726078756425397"/>
          <c:y val="0.91005251549841415"/>
          <c:w val="0.67064425124139915"/>
          <c:h val="4.90334488826063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rriweather" panose="020B0604020202020204" charset="0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 baseline="0">
          <a:latin typeface="Merriweather" panose="020B0604020202020204" charset="0"/>
        </a:defRPr>
      </a:pPr>
      <a:endParaRPr lang="es-ES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5635869645467577E-2"/>
          <c:y val="8.5160784131594738E-2"/>
          <c:w val="0.82379812832642574"/>
          <c:h val="0.6698174228052251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Avantage Pure Equity</c:v>
                </c:pt>
              </c:strCache>
            </c:strRef>
          </c:tx>
          <c:spPr>
            <a:ln w="38100" cap="rnd">
              <a:solidFill>
                <a:srgbClr val="002060"/>
              </a:solidFill>
              <a:round/>
            </a:ln>
            <a:effectLst/>
          </c:spPr>
          <c:marker>
            <c:symbol val="none"/>
          </c:marker>
          <c:dLbls>
            <c:dLbl>
              <c:idx val="177"/>
              <c:tx>
                <c:rich>
                  <a:bodyPr/>
                  <a:lstStyle/>
                  <a:p>
                    <a:fld id="{FA7CA14A-23DE-442E-8E56-C4407A540234}" type="VALUE">
                      <a:rPr lang="en-US" sz="2000" b="1">
                        <a:solidFill>
                          <a:srgbClr val="333333"/>
                        </a:solidFill>
                      </a:rPr>
                      <a:pPr/>
                      <a:t>[VALOR]</a:t>
                    </a:fld>
                    <a:endParaRPr lang="es-E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1-43DD-4740-A105-468880BC3F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rriweather" panose="020B060402020202020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noFill/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Sheet1!$A$2:$A$524</c:f>
              <c:numCache>
                <c:formatCode>m/d/yyyy</c:formatCode>
                <c:ptCount val="523"/>
                <c:pt idx="0">
                  <c:v>44561</c:v>
                </c:pt>
                <c:pt idx="1">
                  <c:v>44564</c:v>
                </c:pt>
                <c:pt idx="2">
                  <c:v>44565</c:v>
                </c:pt>
                <c:pt idx="3">
                  <c:v>44566</c:v>
                </c:pt>
                <c:pt idx="4">
                  <c:v>44567</c:v>
                </c:pt>
                <c:pt idx="5">
                  <c:v>44568</c:v>
                </c:pt>
                <c:pt idx="6">
                  <c:v>44571</c:v>
                </c:pt>
                <c:pt idx="7">
                  <c:v>44572</c:v>
                </c:pt>
                <c:pt idx="8">
                  <c:v>44573</c:v>
                </c:pt>
                <c:pt idx="9">
                  <c:v>44574</c:v>
                </c:pt>
                <c:pt idx="10">
                  <c:v>44575</c:v>
                </c:pt>
                <c:pt idx="11">
                  <c:v>44578</c:v>
                </c:pt>
                <c:pt idx="12">
                  <c:v>44579</c:v>
                </c:pt>
                <c:pt idx="13">
                  <c:v>44580</c:v>
                </c:pt>
                <c:pt idx="14">
                  <c:v>44581</c:v>
                </c:pt>
                <c:pt idx="15">
                  <c:v>44582</c:v>
                </c:pt>
                <c:pt idx="16">
                  <c:v>44585</c:v>
                </c:pt>
                <c:pt idx="17">
                  <c:v>44586</c:v>
                </c:pt>
                <c:pt idx="18">
                  <c:v>44587</c:v>
                </c:pt>
                <c:pt idx="19">
                  <c:v>44588</c:v>
                </c:pt>
                <c:pt idx="20">
                  <c:v>44589</c:v>
                </c:pt>
                <c:pt idx="21">
                  <c:v>44592</c:v>
                </c:pt>
                <c:pt idx="22">
                  <c:v>44593</c:v>
                </c:pt>
                <c:pt idx="23">
                  <c:v>44594</c:v>
                </c:pt>
                <c:pt idx="24">
                  <c:v>44595</c:v>
                </c:pt>
                <c:pt idx="25">
                  <c:v>44596</c:v>
                </c:pt>
                <c:pt idx="26">
                  <c:v>44599</c:v>
                </c:pt>
                <c:pt idx="27">
                  <c:v>44600</c:v>
                </c:pt>
                <c:pt idx="28">
                  <c:v>44601</c:v>
                </c:pt>
                <c:pt idx="29">
                  <c:v>44602</c:v>
                </c:pt>
                <c:pt idx="30">
                  <c:v>44603</c:v>
                </c:pt>
                <c:pt idx="31">
                  <c:v>44606</c:v>
                </c:pt>
                <c:pt idx="32">
                  <c:v>44607</c:v>
                </c:pt>
                <c:pt idx="33">
                  <c:v>44608</c:v>
                </c:pt>
                <c:pt idx="34">
                  <c:v>44609</c:v>
                </c:pt>
                <c:pt idx="35">
                  <c:v>44610</c:v>
                </c:pt>
                <c:pt idx="36">
                  <c:v>44613</c:v>
                </c:pt>
                <c:pt idx="37">
                  <c:v>44614</c:v>
                </c:pt>
                <c:pt idx="38">
                  <c:v>44615</c:v>
                </c:pt>
                <c:pt idx="39">
                  <c:v>44616</c:v>
                </c:pt>
                <c:pt idx="40">
                  <c:v>44617</c:v>
                </c:pt>
                <c:pt idx="41">
                  <c:v>44620</c:v>
                </c:pt>
                <c:pt idx="42">
                  <c:v>44621</c:v>
                </c:pt>
                <c:pt idx="43">
                  <c:v>44622</c:v>
                </c:pt>
                <c:pt idx="44">
                  <c:v>44623</c:v>
                </c:pt>
                <c:pt idx="45">
                  <c:v>44624</c:v>
                </c:pt>
                <c:pt idx="46">
                  <c:v>44627</c:v>
                </c:pt>
                <c:pt idx="47">
                  <c:v>44628</c:v>
                </c:pt>
                <c:pt idx="48">
                  <c:v>44629</c:v>
                </c:pt>
                <c:pt idx="49">
                  <c:v>44630</c:v>
                </c:pt>
                <c:pt idx="50">
                  <c:v>44631</c:v>
                </c:pt>
                <c:pt idx="51">
                  <c:v>44634</c:v>
                </c:pt>
                <c:pt idx="52">
                  <c:v>44635</c:v>
                </c:pt>
                <c:pt idx="53">
                  <c:v>44636</c:v>
                </c:pt>
                <c:pt idx="54">
                  <c:v>44637</c:v>
                </c:pt>
                <c:pt idx="55">
                  <c:v>44638</c:v>
                </c:pt>
                <c:pt idx="56">
                  <c:v>44641</c:v>
                </c:pt>
                <c:pt idx="57">
                  <c:v>44642</c:v>
                </c:pt>
                <c:pt idx="58">
                  <c:v>44643</c:v>
                </c:pt>
                <c:pt idx="59">
                  <c:v>44644</c:v>
                </c:pt>
                <c:pt idx="60">
                  <c:v>44645</c:v>
                </c:pt>
                <c:pt idx="61">
                  <c:v>44648</c:v>
                </c:pt>
                <c:pt idx="62">
                  <c:v>44649</c:v>
                </c:pt>
                <c:pt idx="63">
                  <c:v>44650</c:v>
                </c:pt>
                <c:pt idx="64">
                  <c:v>44651</c:v>
                </c:pt>
                <c:pt idx="65">
                  <c:v>44652</c:v>
                </c:pt>
                <c:pt idx="66">
                  <c:v>44655</c:v>
                </c:pt>
                <c:pt idx="67">
                  <c:v>44648</c:v>
                </c:pt>
                <c:pt idx="68">
                  <c:v>44649</c:v>
                </c:pt>
                <c:pt idx="69">
                  <c:v>44650</c:v>
                </c:pt>
                <c:pt idx="70">
                  <c:v>44651</c:v>
                </c:pt>
                <c:pt idx="71">
                  <c:v>44652</c:v>
                </c:pt>
                <c:pt idx="72">
                  <c:v>44655</c:v>
                </c:pt>
                <c:pt idx="73">
                  <c:v>44656</c:v>
                </c:pt>
                <c:pt idx="74">
                  <c:v>44657</c:v>
                </c:pt>
                <c:pt idx="75">
                  <c:v>44658</c:v>
                </c:pt>
                <c:pt idx="76">
                  <c:v>44659</c:v>
                </c:pt>
                <c:pt idx="77">
                  <c:v>44662</c:v>
                </c:pt>
                <c:pt idx="78">
                  <c:v>44663</c:v>
                </c:pt>
                <c:pt idx="79">
                  <c:v>44664</c:v>
                </c:pt>
                <c:pt idx="80">
                  <c:v>44665</c:v>
                </c:pt>
                <c:pt idx="81">
                  <c:v>44670</c:v>
                </c:pt>
                <c:pt idx="82">
                  <c:v>44671</c:v>
                </c:pt>
                <c:pt idx="83">
                  <c:v>44672</c:v>
                </c:pt>
                <c:pt idx="84">
                  <c:v>44673</c:v>
                </c:pt>
                <c:pt idx="85">
                  <c:v>44676</c:v>
                </c:pt>
                <c:pt idx="86">
                  <c:v>44677</c:v>
                </c:pt>
                <c:pt idx="87">
                  <c:v>44678</c:v>
                </c:pt>
                <c:pt idx="88">
                  <c:v>44679</c:v>
                </c:pt>
                <c:pt idx="89">
                  <c:v>44681</c:v>
                </c:pt>
                <c:pt idx="90">
                  <c:v>44683</c:v>
                </c:pt>
                <c:pt idx="91">
                  <c:v>44684</c:v>
                </c:pt>
                <c:pt idx="92">
                  <c:v>44685</c:v>
                </c:pt>
                <c:pt idx="93">
                  <c:v>44686</c:v>
                </c:pt>
                <c:pt idx="94">
                  <c:v>44687</c:v>
                </c:pt>
                <c:pt idx="95">
                  <c:v>44690</c:v>
                </c:pt>
                <c:pt idx="96">
                  <c:v>44691</c:v>
                </c:pt>
                <c:pt idx="97">
                  <c:v>44692</c:v>
                </c:pt>
                <c:pt idx="98">
                  <c:v>44693</c:v>
                </c:pt>
                <c:pt idx="99">
                  <c:v>44694</c:v>
                </c:pt>
                <c:pt idx="100">
                  <c:v>44697</c:v>
                </c:pt>
                <c:pt idx="101">
                  <c:v>44698</c:v>
                </c:pt>
                <c:pt idx="102">
                  <c:v>44699</c:v>
                </c:pt>
                <c:pt idx="103">
                  <c:v>44700</c:v>
                </c:pt>
                <c:pt idx="104">
                  <c:v>44701</c:v>
                </c:pt>
                <c:pt idx="105">
                  <c:v>44704</c:v>
                </c:pt>
                <c:pt idx="106">
                  <c:v>44705</c:v>
                </c:pt>
                <c:pt idx="107">
                  <c:v>44706</c:v>
                </c:pt>
                <c:pt idx="108">
                  <c:v>44707</c:v>
                </c:pt>
                <c:pt idx="109">
                  <c:v>44708</c:v>
                </c:pt>
                <c:pt idx="110">
                  <c:v>44711</c:v>
                </c:pt>
                <c:pt idx="111">
                  <c:v>44712</c:v>
                </c:pt>
                <c:pt idx="112">
                  <c:v>44713</c:v>
                </c:pt>
                <c:pt idx="113">
                  <c:v>44714</c:v>
                </c:pt>
                <c:pt idx="114">
                  <c:v>44715</c:v>
                </c:pt>
                <c:pt idx="115">
                  <c:v>44718</c:v>
                </c:pt>
                <c:pt idx="116">
                  <c:v>44719</c:v>
                </c:pt>
                <c:pt idx="117">
                  <c:v>44720</c:v>
                </c:pt>
                <c:pt idx="118">
                  <c:v>44721</c:v>
                </c:pt>
                <c:pt idx="119">
                  <c:v>44722</c:v>
                </c:pt>
                <c:pt idx="120">
                  <c:v>44725</c:v>
                </c:pt>
                <c:pt idx="121">
                  <c:v>44726</c:v>
                </c:pt>
                <c:pt idx="122">
                  <c:v>44727</c:v>
                </c:pt>
                <c:pt idx="123">
                  <c:v>44728</c:v>
                </c:pt>
                <c:pt idx="124">
                  <c:v>44729</c:v>
                </c:pt>
                <c:pt idx="125">
                  <c:v>44732</c:v>
                </c:pt>
                <c:pt idx="126">
                  <c:v>44733</c:v>
                </c:pt>
                <c:pt idx="127">
                  <c:v>44734</c:v>
                </c:pt>
                <c:pt idx="128">
                  <c:v>44735</c:v>
                </c:pt>
                <c:pt idx="129">
                  <c:v>44736</c:v>
                </c:pt>
                <c:pt idx="130">
                  <c:v>44739</c:v>
                </c:pt>
                <c:pt idx="131">
                  <c:v>44740</c:v>
                </c:pt>
                <c:pt idx="132">
                  <c:v>44741</c:v>
                </c:pt>
                <c:pt idx="133">
                  <c:v>44742</c:v>
                </c:pt>
                <c:pt idx="134">
                  <c:v>44743</c:v>
                </c:pt>
                <c:pt idx="135">
                  <c:v>44746</c:v>
                </c:pt>
                <c:pt idx="136">
                  <c:v>44747</c:v>
                </c:pt>
                <c:pt idx="137">
                  <c:v>44748</c:v>
                </c:pt>
                <c:pt idx="138">
                  <c:v>44749</c:v>
                </c:pt>
                <c:pt idx="139">
                  <c:v>44750</c:v>
                </c:pt>
                <c:pt idx="140">
                  <c:v>44753</c:v>
                </c:pt>
                <c:pt idx="141">
                  <c:v>44754</c:v>
                </c:pt>
                <c:pt idx="142">
                  <c:v>44755</c:v>
                </c:pt>
                <c:pt idx="143">
                  <c:v>44756</c:v>
                </c:pt>
                <c:pt idx="144">
                  <c:v>44757</c:v>
                </c:pt>
                <c:pt idx="145">
                  <c:v>44760</c:v>
                </c:pt>
                <c:pt idx="146">
                  <c:v>44761</c:v>
                </c:pt>
                <c:pt idx="147">
                  <c:v>44762</c:v>
                </c:pt>
                <c:pt idx="148">
                  <c:v>44763</c:v>
                </c:pt>
                <c:pt idx="149">
                  <c:v>44764</c:v>
                </c:pt>
                <c:pt idx="150">
                  <c:v>44767</c:v>
                </c:pt>
                <c:pt idx="151">
                  <c:v>44768</c:v>
                </c:pt>
                <c:pt idx="152">
                  <c:v>44769</c:v>
                </c:pt>
                <c:pt idx="153">
                  <c:v>44770</c:v>
                </c:pt>
                <c:pt idx="154">
                  <c:v>44773</c:v>
                </c:pt>
                <c:pt idx="155">
                  <c:v>44774</c:v>
                </c:pt>
                <c:pt idx="156">
                  <c:v>44775</c:v>
                </c:pt>
                <c:pt idx="157">
                  <c:v>44776</c:v>
                </c:pt>
                <c:pt idx="158">
                  <c:v>44777</c:v>
                </c:pt>
                <c:pt idx="159">
                  <c:v>44778</c:v>
                </c:pt>
                <c:pt idx="160">
                  <c:v>44781</c:v>
                </c:pt>
                <c:pt idx="161">
                  <c:v>44782</c:v>
                </c:pt>
                <c:pt idx="162">
                  <c:v>44783</c:v>
                </c:pt>
                <c:pt idx="163">
                  <c:v>44784</c:v>
                </c:pt>
                <c:pt idx="164">
                  <c:v>44785</c:v>
                </c:pt>
                <c:pt idx="165">
                  <c:v>44788</c:v>
                </c:pt>
                <c:pt idx="166">
                  <c:v>44789</c:v>
                </c:pt>
                <c:pt idx="167">
                  <c:v>44790</c:v>
                </c:pt>
                <c:pt idx="168">
                  <c:v>44791</c:v>
                </c:pt>
                <c:pt idx="169">
                  <c:v>44792</c:v>
                </c:pt>
                <c:pt idx="170">
                  <c:v>44795</c:v>
                </c:pt>
                <c:pt idx="171">
                  <c:v>44796</c:v>
                </c:pt>
                <c:pt idx="172">
                  <c:v>44797</c:v>
                </c:pt>
                <c:pt idx="173">
                  <c:v>44798</c:v>
                </c:pt>
                <c:pt idx="174">
                  <c:v>44799</c:v>
                </c:pt>
                <c:pt idx="175">
                  <c:v>44802</c:v>
                </c:pt>
                <c:pt idx="176">
                  <c:v>44803</c:v>
                </c:pt>
                <c:pt idx="177">
                  <c:v>44804</c:v>
                </c:pt>
              </c:numCache>
            </c:numRef>
          </c:cat>
          <c:val>
            <c:numRef>
              <c:f>Sheet1!$B$2:$B$524</c:f>
              <c:numCache>
                <c:formatCode>0.0%</c:formatCode>
                <c:ptCount val="523"/>
                <c:pt idx="0">
                  <c:v>0</c:v>
                </c:pt>
                <c:pt idx="1">
                  <c:v>1.0856684741940237E-2</c:v>
                </c:pt>
                <c:pt idx="2">
                  <c:v>9.2491734489501543E-3</c:v>
                </c:pt>
                <c:pt idx="3">
                  <c:v>3.9007253815326326E-3</c:v>
                </c:pt>
                <c:pt idx="4">
                  <c:v>8.5439225222416759E-4</c:v>
                </c:pt>
                <c:pt idx="5">
                  <c:v>-2.0133285111965105E-3</c:v>
                </c:pt>
                <c:pt idx="6">
                  <c:v>-7.897613676277393E-3</c:v>
                </c:pt>
                <c:pt idx="7">
                  <c:v>-7.8361214078670471E-5</c:v>
                </c:pt>
                <c:pt idx="8">
                  <c:v>2.3917188083300012E-4</c:v>
                </c:pt>
                <c:pt idx="9">
                  <c:v>-8.0067656776533491E-3</c:v>
                </c:pt>
                <c:pt idx="10">
                  <c:v>-1.133094026500947E-2</c:v>
                </c:pt>
                <c:pt idx="11">
                  <c:v>-1.1797316998160889E-2</c:v>
                </c:pt>
                <c:pt idx="12">
                  <c:v>-1.9398265457607922E-2</c:v>
                </c:pt>
                <c:pt idx="13">
                  <c:v>-2.1283618208645549E-2</c:v>
                </c:pt>
                <c:pt idx="14">
                  <c:v>-2.1402693119237481E-2</c:v>
                </c:pt>
                <c:pt idx="15">
                  <c:v>-3.6217596578707933E-2</c:v>
                </c:pt>
                <c:pt idx="16">
                  <c:v>-5.4178062259646609E-2</c:v>
                </c:pt>
                <c:pt idx="17">
                  <c:v>-5.3185771338047805E-2</c:v>
                </c:pt>
                <c:pt idx="18">
                  <c:v>-4.5445902149577111E-2</c:v>
                </c:pt>
                <c:pt idx="19">
                  <c:v>-4.95539865649961E-2</c:v>
                </c:pt>
                <c:pt idx="20">
                  <c:v>-4.7986166908870143E-2</c:v>
                </c:pt>
                <c:pt idx="21">
                  <c:v>-3.7269424955602704E-2</c:v>
                </c:pt>
                <c:pt idx="22">
                  <c:v>-2.8480863029549441E-2</c:v>
                </c:pt>
                <c:pt idx="23">
                  <c:v>-3.3513623663169567E-2</c:v>
                </c:pt>
                <c:pt idx="24">
                  <c:v>-5.0001628845547819E-2</c:v>
                </c:pt>
                <c:pt idx="25">
                  <c:v>-4.6585329969030531E-2</c:v>
                </c:pt>
                <c:pt idx="26">
                  <c:v>-5.0518880334249672E-2</c:v>
                </c:pt>
                <c:pt idx="27">
                  <c:v>-4.9245145938557777E-2</c:v>
                </c:pt>
                <c:pt idx="28">
                  <c:v>-3.0536998971103513E-2</c:v>
                </c:pt>
                <c:pt idx="29">
                  <c:v>-3.0536998971103513E-2</c:v>
                </c:pt>
                <c:pt idx="30">
                  <c:v>-3.3597869162413363E-2</c:v>
                </c:pt>
                <c:pt idx="31">
                  <c:v>-4.4685390541445269E-2</c:v>
                </c:pt>
                <c:pt idx="32">
                  <c:v>-3.15737246801715E-2</c:v>
                </c:pt>
                <c:pt idx="33">
                  <c:v>-3.0734196945952807E-2</c:v>
                </c:pt>
                <c:pt idx="34">
                  <c:v>-4.4439352007434763E-2</c:v>
                </c:pt>
                <c:pt idx="35">
                  <c:v>-5.0556180549992558E-2</c:v>
                </c:pt>
                <c:pt idx="36">
                  <c:v>-5.8132182815670563E-2</c:v>
                </c:pt>
                <c:pt idx="37">
                  <c:v>-6.573049178126622E-2</c:v>
                </c:pt>
                <c:pt idx="38">
                  <c:v>-7.0636993318022201E-2</c:v>
                </c:pt>
                <c:pt idx="39">
                  <c:v>-7.9833624962673877E-2</c:v>
                </c:pt>
                <c:pt idx="40">
                  <c:v>-6.4449870886578275E-2</c:v>
                </c:pt>
                <c:pt idx="41">
                  <c:v>-5.5595014004052867E-2</c:v>
                </c:pt>
                <c:pt idx="42">
                  <c:v>-6.7453376739710524E-2</c:v>
                </c:pt>
                <c:pt idx="43">
                  <c:v>-6.3149940010556183E-2</c:v>
                </c:pt>
                <c:pt idx="44">
                  <c:v>-8.5846342341737492E-2</c:v>
                </c:pt>
                <c:pt idx="45">
                  <c:v>-0.10341179685260593</c:v>
                </c:pt>
                <c:pt idx="46">
                  <c:v>-0.11677281549956842</c:v>
                </c:pt>
                <c:pt idx="47">
                  <c:v>-0.11029407861208507</c:v>
                </c:pt>
                <c:pt idx="48">
                  <c:v>-8.7015181664107044E-2</c:v>
                </c:pt>
                <c:pt idx="49">
                  <c:v>-8.7487958673702848E-2</c:v>
                </c:pt>
                <c:pt idx="50">
                  <c:v>-8.3463534305883713E-2</c:v>
                </c:pt>
                <c:pt idx="51">
                  <c:v>-8.3645322002720568E-2</c:v>
                </c:pt>
                <c:pt idx="52">
                  <c:v>-8.5206096393303454E-2</c:v>
                </c:pt>
                <c:pt idx="53">
                  <c:v>-6.1776212458694801E-2</c:v>
                </c:pt>
                <c:pt idx="54">
                  <c:v>-5.2554267472633254E-2</c:v>
                </c:pt>
                <c:pt idx="55">
                  <c:v>-4.4505577503542448E-2</c:v>
                </c:pt>
                <c:pt idx="56">
                  <c:v>-4.3930872370479879E-2</c:v>
                </c:pt>
                <c:pt idx="57">
                  <c:v>-3.20590244011979E-2</c:v>
                </c:pt>
                <c:pt idx="58">
                  <c:v>-3.8669448216886448E-2</c:v>
                </c:pt>
                <c:pt idx="59">
                  <c:v>-4.1663676149901741E-2</c:v>
                </c:pt>
                <c:pt idx="60">
                  <c:v>-4.2309607925316572E-2</c:v>
                </c:pt>
                <c:pt idx="61">
                  <c:v>-3.4292244580620523E-2</c:v>
                </c:pt>
                <c:pt idx="62">
                  <c:v>-1.9946228350333217E-2</c:v>
                </c:pt>
                <c:pt idx="63">
                  <c:v>-3.0892507039584793E-2</c:v>
                </c:pt>
                <c:pt idx="64">
                  <c:v>-3.8040544153686295E-2</c:v>
                </c:pt>
                <c:pt idx="65">
                  <c:v>-3.6051715305344345E-2</c:v>
                </c:pt>
                <c:pt idx="66">
                  <c:v>-2.8772675943773085E-2</c:v>
                </c:pt>
                <c:pt idx="67">
                  <c:v>-3.4292244580620523E-2</c:v>
                </c:pt>
                <c:pt idx="68">
                  <c:v>-1.9946228350333217E-2</c:v>
                </c:pt>
                <c:pt idx="69">
                  <c:v>-3.0892507039584793E-2</c:v>
                </c:pt>
                <c:pt idx="70">
                  <c:v>-3.8040544153686295E-2</c:v>
                </c:pt>
                <c:pt idx="71">
                  <c:v>-3.6051715305344345E-2</c:v>
                </c:pt>
                <c:pt idx="72">
                  <c:v>-2.8772675943773085E-2</c:v>
                </c:pt>
                <c:pt idx="73">
                  <c:v>-3.2584571442004218E-2</c:v>
                </c:pt>
                <c:pt idx="74">
                  <c:v>-4.569215898759027E-2</c:v>
                </c:pt>
                <c:pt idx="75">
                  <c:v>-4.2562384114684493E-2</c:v>
                </c:pt>
                <c:pt idx="76">
                  <c:v>-3.874033748032546E-2</c:v>
                </c:pt>
                <c:pt idx="77">
                  <c:v>-4.6179254755184584E-2</c:v>
                </c:pt>
                <c:pt idx="78">
                  <c:v>-4.737989700159162E-2</c:v>
                </c:pt>
                <c:pt idx="79">
                  <c:v>-4.1417776536620377E-2</c:v>
                </c:pt>
                <c:pt idx="80">
                  <c:v>-4.0084752758362874E-2</c:v>
                </c:pt>
                <c:pt idx="81">
                  <c:v>-3.4068066215612869E-2</c:v>
                </c:pt>
                <c:pt idx="82">
                  <c:v>-3.7745665060514799E-2</c:v>
                </c:pt>
                <c:pt idx="83">
                  <c:v>-3.3494422833836635E-2</c:v>
                </c:pt>
                <c:pt idx="84">
                  <c:v>-4.406977325368544E-2</c:v>
                </c:pt>
                <c:pt idx="85">
                  <c:v>-5.0290445041188514E-2</c:v>
                </c:pt>
                <c:pt idx="86">
                  <c:v>-7.0285662794320802E-2</c:v>
                </c:pt>
                <c:pt idx="87">
                  <c:v>-6.4752390619846167E-2</c:v>
                </c:pt>
                <c:pt idx="88">
                  <c:v>-5.1202916081053873E-2</c:v>
                </c:pt>
                <c:pt idx="89">
                  <c:v>-5.1701155275697741E-2</c:v>
                </c:pt>
                <c:pt idx="90">
                  <c:v>-5.2358548011257167E-2</c:v>
                </c:pt>
                <c:pt idx="91">
                  <c:v>-5.0437800243045783E-2</c:v>
                </c:pt>
                <c:pt idx="92">
                  <c:v>-4.9918822168140364E-2</c:v>
                </c:pt>
                <c:pt idx="93">
                  <c:v>-6.3990678339699292E-2</c:v>
                </c:pt>
                <c:pt idx="94">
                  <c:v>-7.070097623664684E-2</c:v>
                </c:pt>
                <c:pt idx="95">
                  <c:v>-0.10261267520471495</c:v>
                </c:pt>
                <c:pt idx="96">
                  <c:v>-0.10183264523415525</c:v>
                </c:pt>
                <c:pt idx="97">
                  <c:v>-0.10761326576665697</c:v>
                </c:pt>
                <c:pt idx="98">
                  <c:v>-0.1081253672654755</c:v>
                </c:pt>
                <c:pt idx="99">
                  <c:v>-0.1081253672654755</c:v>
                </c:pt>
                <c:pt idx="100">
                  <c:v>-8.8476498735617914E-2</c:v>
                </c:pt>
                <c:pt idx="101">
                  <c:v>-7.9155910109040328E-2</c:v>
                </c:pt>
                <c:pt idx="102">
                  <c:v>-9.3800486831818297E-2</c:v>
                </c:pt>
                <c:pt idx="103">
                  <c:v>-9.5655197639197054E-2</c:v>
                </c:pt>
                <c:pt idx="104">
                  <c:v>-9.5744414515957943E-2</c:v>
                </c:pt>
                <c:pt idx="105">
                  <c:v>-8.8649514580708022E-2</c:v>
                </c:pt>
                <c:pt idx="106">
                  <c:v>-0.1022590524889847</c:v>
                </c:pt>
                <c:pt idx="107">
                  <c:v>-8.940545172769121E-2</c:v>
                </c:pt>
                <c:pt idx="108">
                  <c:v>-7.7795012878794978E-2</c:v>
                </c:pt>
                <c:pt idx="109">
                  <c:v>-5.9853420571185145E-2</c:v>
                </c:pt>
                <c:pt idx="110">
                  <c:v>-5.4083060326812871E-2</c:v>
                </c:pt>
                <c:pt idx="111">
                  <c:v>-5.7603410829369039E-2</c:v>
                </c:pt>
                <c:pt idx="112">
                  <c:v>-6.2983641975005389E-2</c:v>
                </c:pt>
                <c:pt idx="113">
                  <c:v>-5.1923805512686161E-2</c:v>
                </c:pt>
                <c:pt idx="114">
                  <c:v>-6.265284195047216E-2</c:v>
                </c:pt>
                <c:pt idx="115">
                  <c:v>-6.1378274030406077E-2</c:v>
                </c:pt>
                <c:pt idx="116">
                  <c:v>-5.7614187108777526E-2</c:v>
                </c:pt>
                <c:pt idx="117">
                  <c:v>-5.7220108692173866E-2</c:v>
                </c:pt>
                <c:pt idx="118">
                  <c:v>-7.2629761561322947E-2</c:v>
                </c:pt>
                <c:pt idx="119">
                  <c:v>-9.2294407516834043E-2</c:v>
                </c:pt>
                <c:pt idx="120">
                  <c:v>-0.122033098518602</c:v>
                </c:pt>
                <c:pt idx="121">
                  <c:v>-0.12730933757565499</c:v>
                </c:pt>
                <c:pt idx="122">
                  <c:v>-0.11503205938162608</c:v>
                </c:pt>
                <c:pt idx="123">
                  <c:v>-0.13769455513201612</c:v>
                </c:pt>
                <c:pt idx="124">
                  <c:v>-0.12997487906379979</c:v>
                </c:pt>
                <c:pt idx="125">
                  <c:v>-0.12703628888275853</c:v>
                </c:pt>
                <c:pt idx="126">
                  <c:v>-0.11638081097099073</c:v>
                </c:pt>
                <c:pt idx="127">
                  <c:v>-0.11907718293806968</c:v>
                </c:pt>
                <c:pt idx="128">
                  <c:v>-0.11886120089607444</c:v>
                </c:pt>
                <c:pt idx="129">
                  <c:v>-0.10305900766125009</c:v>
                </c:pt>
                <c:pt idx="130">
                  <c:v>-0.10595473087447815</c:v>
                </c:pt>
                <c:pt idx="131">
                  <c:v>-0.10821521920842636</c:v>
                </c:pt>
                <c:pt idx="132">
                  <c:v>-0.1157895544253561</c:v>
                </c:pt>
                <c:pt idx="133">
                  <c:v>-0.12725928642156947</c:v>
                </c:pt>
                <c:pt idx="134">
                  <c:v>-0.12571044929077357</c:v>
                </c:pt>
                <c:pt idx="135">
                  <c:v>-0.12711446156156214</c:v>
                </c:pt>
                <c:pt idx="136">
                  <c:v>-0.13253803597465408</c:v>
                </c:pt>
                <c:pt idx="137">
                  <c:v>-0.13014195108626925</c:v>
                </c:pt>
                <c:pt idx="138">
                  <c:v>-0.10569968233889959</c:v>
                </c:pt>
                <c:pt idx="139">
                  <c:v>-0.10113954987123697</c:v>
                </c:pt>
                <c:pt idx="140">
                  <c:v>-0.11249037564631503</c:v>
                </c:pt>
                <c:pt idx="141">
                  <c:v>-0.11514880240855208</c:v>
                </c:pt>
                <c:pt idx="142">
                  <c:v>-0.1210749920192522</c:v>
                </c:pt>
                <c:pt idx="143">
                  <c:v>-0.13169626566295245</c:v>
                </c:pt>
                <c:pt idx="144">
                  <c:v>-0.12076785813319901</c:v>
                </c:pt>
                <c:pt idx="145">
                  <c:v>-0.11457747106462313</c:v>
                </c:pt>
                <c:pt idx="146">
                  <c:v>-0.10332404856640909</c:v>
                </c:pt>
                <c:pt idx="147">
                  <c:v>-9.8060510833152592E-2</c:v>
                </c:pt>
                <c:pt idx="148">
                  <c:v>-9.4657756727715259E-2</c:v>
                </c:pt>
                <c:pt idx="149">
                  <c:v>-9.3083854328239513E-2</c:v>
                </c:pt>
                <c:pt idx="150">
                  <c:v>-9.7452345650213879E-2</c:v>
                </c:pt>
                <c:pt idx="151">
                  <c:v>-0.10750860884315583</c:v>
                </c:pt>
                <c:pt idx="152">
                  <c:v>-9.1950469560498571E-2</c:v>
                </c:pt>
                <c:pt idx="153">
                  <c:v>-8.7837651917383464E-2</c:v>
                </c:pt>
                <c:pt idx="154">
                  <c:v>-7.9813660069331216E-2</c:v>
                </c:pt>
                <c:pt idx="155">
                  <c:v>-8.4441010324022958E-2</c:v>
                </c:pt>
                <c:pt idx="156">
                  <c:v>-8.2063382046780098E-2</c:v>
                </c:pt>
                <c:pt idx="157">
                  <c:v>-6.9145470910857765E-2</c:v>
                </c:pt>
                <c:pt idx="158">
                  <c:v>-6.70550513179623E-2</c:v>
                </c:pt>
                <c:pt idx="159">
                  <c:v>-7.1877654657297119E-2</c:v>
                </c:pt>
                <c:pt idx="160">
                  <c:v>-7.1296975932886753E-2</c:v>
                </c:pt>
                <c:pt idx="161">
                  <c:v>-7.5131584970313137E-2</c:v>
                </c:pt>
                <c:pt idx="162">
                  <c:v>-6.4916059084454747E-2</c:v>
                </c:pt>
                <c:pt idx="163">
                  <c:v>-6.6404604618854224E-2</c:v>
                </c:pt>
                <c:pt idx="164">
                  <c:v>-5.6325439351441964E-2</c:v>
                </c:pt>
                <c:pt idx="165">
                  <c:v>-5.1786065609858989E-2</c:v>
                </c:pt>
                <c:pt idx="166">
                  <c:v>-4.8739970630371832E-2</c:v>
                </c:pt>
                <c:pt idx="167">
                  <c:v>-6.1125468072310229E-2</c:v>
                </c:pt>
                <c:pt idx="168">
                  <c:v>-5.8843655406456974E-2</c:v>
                </c:pt>
                <c:pt idx="169">
                  <c:v>-7.2239751537497732E-2</c:v>
                </c:pt>
                <c:pt idx="170">
                  <c:v>-8.3300887900924381E-2</c:v>
                </c:pt>
                <c:pt idx="171">
                  <c:v>-8.4424349759449457E-2</c:v>
                </c:pt>
                <c:pt idx="172">
                  <c:v>-8.4981054735193906E-2</c:v>
                </c:pt>
                <c:pt idx="173">
                  <c:v>-7.9544441619392225E-2</c:v>
                </c:pt>
                <c:pt idx="174">
                  <c:v>-9.6131169825560359E-2</c:v>
                </c:pt>
                <c:pt idx="175">
                  <c:v>-0.1026727484971085</c:v>
                </c:pt>
                <c:pt idx="176">
                  <c:v>-0.10482427336495592</c:v>
                </c:pt>
                <c:pt idx="177">
                  <c:v>-0.10481842877142777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CC6-4BC4-B76F-122745C5245F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Ibex 35 + Div</c:v>
                </c:pt>
              </c:strCache>
            </c:strRef>
          </c:tx>
          <c:spPr>
            <a:ln w="38100" cap="rnd">
              <a:solidFill>
                <a:srgbClr val="FF9966"/>
              </a:solidFill>
              <a:round/>
            </a:ln>
            <a:effectLst/>
          </c:spPr>
          <c:marker>
            <c:symbol val="none"/>
          </c:marker>
          <c:dLbls>
            <c:dLbl>
              <c:idx val="177"/>
              <c:tx>
                <c:rich>
                  <a:bodyPr/>
                  <a:lstStyle/>
                  <a:p>
                    <a:fld id="{3B59A14D-9DB2-4839-90C6-6105F367CCD1}" type="VALUE">
                      <a:rPr lang="en-US" sz="2000" b="1">
                        <a:solidFill>
                          <a:schemeClr val="accent2">
                            <a:lumMod val="75000"/>
                          </a:schemeClr>
                        </a:solidFill>
                      </a:rPr>
                      <a:pPr/>
                      <a:t>[VALOR]</a:t>
                    </a:fld>
                    <a:endParaRPr lang="es-E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43DD-4740-A105-468880BC3F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rriweather" panose="020B060402020202020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Sheet1!$A$2:$A$524</c:f>
              <c:numCache>
                <c:formatCode>m/d/yyyy</c:formatCode>
                <c:ptCount val="523"/>
                <c:pt idx="0">
                  <c:v>44561</c:v>
                </c:pt>
                <c:pt idx="1">
                  <c:v>44564</c:v>
                </c:pt>
                <c:pt idx="2">
                  <c:v>44565</c:v>
                </c:pt>
                <c:pt idx="3">
                  <c:v>44566</c:v>
                </c:pt>
                <c:pt idx="4">
                  <c:v>44567</c:v>
                </c:pt>
                <c:pt idx="5">
                  <c:v>44568</c:v>
                </c:pt>
                <c:pt idx="6">
                  <c:v>44571</c:v>
                </c:pt>
                <c:pt idx="7">
                  <c:v>44572</c:v>
                </c:pt>
                <c:pt idx="8">
                  <c:v>44573</c:v>
                </c:pt>
                <c:pt idx="9">
                  <c:v>44574</c:v>
                </c:pt>
                <c:pt idx="10">
                  <c:v>44575</c:v>
                </c:pt>
                <c:pt idx="11">
                  <c:v>44578</c:v>
                </c:pt>
                <c:pt idx="12">
                  <c:v>44579</c:v>
                </c:pt>
                <c:pt idx="13">
                  <c:v>44580</c:v>
                </c:pt>
                <c:pt idx="14">
                  <c:v>44581</c:v>
                </c:pt>
                <c:pt idx="15">
                  <c:v>44582</c:v>
                </c:pt>
                <c:pt idx="16">
                  <c:v>44585</c:v>
                </c:pt>
                <c:pt idx="17">
                  <c:v>44586</c:v>
                </c:pt>
                <c:pt idx="18">
                  <c:v>44587</c:v>
                </c:pt>
                <c:pt idx="19">
                  <c:v>44588</c:v>
                </c:pt>
                <c:pt idx="20">
                  <c:v>44589</c:v>
                </c:pt>
                <c:pt idx="21">
                  <c:v>44592</c:v>
                </c:pt>
                <c:pt idx="22">
                  <c:v>44593</c:v>
                </c:pt>
                <c:pt idx="23">
                  <c:v>44594</c:v>
                </c:pt>
                <c:pt idx="24">
                  <c:v>44595</c:v>
                </c:pt>
                <c:pt idx="25">
                  <c:v>44596</c:v>
                </c:pt>
                <c:pt idx="26">
                  <c:v>44599</c:v>
                </c:pt>
                <c:pt idx="27">
                  <c:v>44600</c:v>
                </c:pt>
                <c:pt idx="28">
                  <c:v>44601</c:v>
                </c:pt>
                <c:pt idx="29">
                  <c:v>44602</c:v>
                </c:pt>
                <c:pt idx="30">
                  <c:v>44603</c:v>
                </c:pt>
                <c:pt idx="31">
                  <c:v>44606</c:v>
                </c:pt>
                <c:pt idx="32">
                  <c:v>44607</c:v>
                </c:pt>
                <c:pt idx="33">
                  <c:v>44608</c:v>
                </c:pt>
                <c:pt idx="34">
                  <c:v>44609</c:v>
                </c:pt>
                <c:pt idx="35">
                  <c:v>44610</c:v>
                </c:pt>
                <c:pt idx="36">
                  <c:v>44613</c:v>
                </c:pt>
                <c:pt idx="37">
                  <c:v>44614</c:v>
                </c:pt>
                <c:pt idx="38">
                  <c:v>44615</c:v>
                </c:pt>
                <c:pt idx="39">
                  <c:v>44616</c:v>
                </c:pt>
                <c:pt idx="40">
                  <c:v>44617</c:v>
                </c:pt>
                <c:pt idx="41">
                  <c:v>44620</c:v>
                </c:pt>
                <c:pt idx="42">
                  <c:v>44621</c:v>
                </c:pt>
                <c:pt idx="43">
                  <c:v>44622</c:v>
                </c:pt>
                <c:pt idx="44">
                  <c:v>44623</c:v>
                </c:pt>
                <c:pt idx="45">
                  <c:v>44624</c:v>
                </c:pt>
                <c:pt idx="46">
                  <c:v>44627</c:v>
                </c:pt>
                <c:pt idx="47">
                  <c:v>44628</c:v>
                </c:pt>
                <c:pt idx="48">
                  <c:v>44629</c:v>
                </c:pt>
                <c:pt idx="49">
                  <c:v>44630</c:v>
                </c:pt>
                <c:pt idx="50">
                  <c:v>44631</c:v>
                </c:pt>
                <c:pt idx="51">
                  <c:v>44634</c:v>
                </c:pt>
                <c:pt idx="52">
                  <c:v>44635</c:v>
                </c:pt>
                <c:pt idx="53">
                  <c:v>44636</c:v>
                </c:pt>
                <c:pt idx="54">
                  <c:v>44637</c:v>
                </c:pt>
                <c:pt idx="55">
                  <c:v>44638</c:v>
                </c:pt>
                <c:pt idx="56">
                  <c:v>44641</c:v>
                </c:pt>
                <c:pt idx="57">
                  <c:v>44642</c:v>
                </c:pt>
                <c:pt idx="58">
                  <c:v>44643</c:v>
                </c:pt>
                <c:pt idx="59">
                  <c:v>44644</c:v>
                </c:pt>
                <c:pt idx="60">
                  <c:v>44645</c:v>
                </c:pt>
                <c:pt idx="61">
                  <c:v>44648</c:v>
                </c:pt>
                <c:pt idx="62">
                  <c:v>44649</c:v>
                </c:pt>
                <c:pt idx="63">
                  <c:v>44650</c:v>
                </c:pt>
                <c:pt idx="64">
                  <c:v>44651</c:v>
                </c:pt>
                <c:pt idx="65">
                  <c:v>44652</c:v>
                </c:pt>
                <c:pt idx="66">
                  <c:v>44655</c:v>
                </c:pt>
                <c:pt idx="67">
                  <c:v>44648</c:v>
                </c:pt>
                <c:pt idx="68">
                  <c:v>44649</c:v>
                </c:pt>
                <c:pt idx="69">
                  <c:v>44650</c:v>
                </c:pt>
                <c:pt idx="70">
                  <c:v>44651</c:v>
                </c:pt>
                <c:pt idx="71">
                  <c:v>44652</c:v>
                </c:pt>
                <c:pt idx="72">
                  <c:v>44655</c:v>
                </c:pt>
                <c:pt idx="73">
                  <c:v>44656</c:v>
                </c:pt>
                <c:pt idx="74">
                  <c:v>44657</c:v>
                </c:pt>
                <c:pt idx="75">
                  <c:v>44658</c:v>
                </c:pt>
                <c:pt idx="76">
                  <c:v>44659</c:v>
                </c:pt>
                <c:pt idx="77">
                  <c:v>44662</c:v>
                </c:pt>
                <c:pt idx="78">
                  <c:v>44663</c:v>
                </c:pt>
                <c:pt idx="79">
                  <c:v>44664</c:v>
                </c:pt>
                <c:pt idx="80">
                  <c:v>44665</c:v>
                </c:pt>
                <c:pt idx="81">
                  <c:v>44670</c:v>
                </c:pt>
                <c:pt idx="82">
                  <c:v>44671</c:v>
                </c:pt>
                <c:pt idx="83">
                  <c:v>44672</c:v>
                </c:pt>
                <c:pt idx="84">
                  <c:v>44673</c:v>
                </c:pt>
                <c:pt idx="85">
                  <c:v>44676</c:v>
                </c:pt>
                <c:pt idx="86">
                  <c:v>44677</c:v>
                </c:pt>
                <c:pt idx="87">
                  <c:v>44678</c:v>
                </c:pt>
                <c:pt idx="88">
                  <c:v>44679</c:v>
                </c:pt>
                <c:pt idx="89">
                  <c:v>44681</c:v>
                </c:pt>
                <c:pt idx="90">
                  <c:v>44683</c:v>
                </c:pt>
                <c:pt idx="91">
                  <c:v>44684</c:v>
                </c:pt>
                <c:pt idx="92">
                  <c:v>44685</c:v>
                </c:pt>
                <c:pt idx="93">
                  <c:v>44686</c:v>
                </c:pt>
                <c:pt idx="94">
                  <c:v>44687</c:v>
                </c:pt>
                <c:pt idx="95">
                  <c:v>44690</c:v>
                </c:pt>
                <c:pt idx="96">
                  <c:v>44691</c:v>
                </c:pt>
                <c:pt idx="97">
                  <c:v>44692</c:v>
                </c:pt>
                <c:pt idx="98">
                  <c:v>44693</c:v>
                </c:pt>
                <c:pt idx="99">
                  <c:v>44694</c:v>
                </c:pt>
                <c:pt idx="100">
                  <c:v>44697</c:v>
                </c:pt>
                <c:pt idx="101">
                  <c:v>44698</c:v>
                </c:pt>
                <c:pt idx="102">
                  <c:v>44699</c:v>
                </c:pt>
                <c:pt idx="103">
                  <c:v>44700</c:v>
                </c:pt>
                <c:pt idx="104">
                  <c:v>44701</c:v>
                </c:pt>
                <c:pt idx="105">
                  <c:v>44704</c:v>
                </c:pt>
                <c:pt idx="106">
                  <c:v>44705</c:v>
                </c:pt>
                <c:pt idx="107">
                  <c:v>44706</c:v>
                </c:pt>
                <c:pt idx="108">
                  <c:v>44707</c:v>
                </c:pt>
                <c:pt idx="109">
                  <c:v>44708</c:v>
                </c:pt>
                <c:pt idx="110">
                  <c:v>44711</c:v>
                </c:pt>
                <c:pt idx="111">
                  <c:v>44712</c:v>
                </c:pt>
                <c:pt idx="112">
                  <c:v>44713</c:v>
                </c:pt>
                <c:pt idx="113">
                  <c:v>44714</c:v>
                </c:pt>
                <c:pt idx="114">
                  <c:v>44715</c:v>
                </c:pt>
                <c:pt idx="115">
                  <c:v>44718</c:v>
                </c:pt>
                <c:pt idx="116">
                  <c:v>44719</c:v>
                </c:pt>
                <c:pt idx="117">
                  <c:v>44720</c:v>
                </c:pt>
                <c:pt idx="118">
                  <c:v>44721</c:v>
                </c:pt>
                <c:pt idx="119">
                  <c:v>44722</c:v>
                </c:pt>
                <c:pt idx="120">
                  <c:v>44725</c:v>
                </c:pt>
                <c:pt idx="121">
                  <c:v>44726</c:v>
                </c:pt>
                <c:pt idx="122">
                  <c:v>44727</c:v>
                </c:pt>
                <c:pt idx="123">
                  <c:v>44728</c:v>
                </c:pt>
                <c:pt idx="124">
                  <c:v>44729</c:v>
                </c:pt>
                <c:pt idx="125">
                  <c:v>44732</c:v>
                </c:pt>
                <c:pt idx="126">
                  <c:v>44733</c:v>
                </c:pt>
                <c:pt idx="127">
                  <c:v>44734</c:v>
                </c:pt>
                <c:pt idx="128">
                  <c:v>44735</c:v>
                </c:pt>
                <c:pt idx="129">
                  <c:v>44736</c:v>
                </c:pt>
                <c:pt idx="130">
                  <c:v>44739</c:v>
                </c:pt>
                <c:pt idx="131">
                  <c:v>44740</c:v>
                </c:pt>
                <c:pt idx="132">
                  <c:v>44741</c:v>
                </c:pt>
                <c:pt idx="133">
                  <c:v>44742</c:v>
                </c:pt>
                <c:pt idx="134">
                  <c:v>44743</c:v>
                </c:pt>
                <c:pt idx="135">
                  <c:v>44746</c:v>
                </c:pt>
                <c:pt idx="136">
                  <c:v>44747</c:v>
                </c:pt>
                <c:pt idx="137">
                  <c:v>44748</c:v>
                </c:pt>
                <c:pt idx="138">
                  <c:v>44749</c:v>
                </c:pt>
                <c:pt idx="139">
                  <c:v>44750</c:v>
                </c:pt>
                <c:pt idx="140">
                  <c:v>44753</c:v>
                </c:pt>
                <c:pt idx="141">
                  <c:v>44754</c:v>
                </c:pt>
                <c:pt idx="142">
                  <c:v>44755</c:v>
                </c:pt>
                <c:pt idx="143">
                  <c:v>44756</c:v>
                </c:pt>
                <c:pt idx="144">
                  <c:v>44757</c:v>
                </c:pt>
                <c:pt idx="145">
                  <c:v>44760</c:v>
                </c:pt>
                <c:pt idx="146">
                  <c:v>44761</c:v>
                </c:pt>
                <c:pt idx="147">
                  <c:v>44762</c:v>
                </c:pt>
                <c:pt idx="148">
                  <c:v>44763</c:v>
                </c:pt>
                <c:pt idx="149">
                  <c:v>44764</c:v>
                </c:pt>
                <c:pt idx="150">
                  <c:v>44767</c:v>
                </c:pt>
                <c:pt idx="151">
                  <c:v>44768</c:v>
                </c:pt>
                <c:pt idx="152">
                  <c:v>44769</c:v>
                </c:pt>
                <c:pt idx="153">
                  <c:v>44770</c:v>
                </c:pt>
                <c:pt idx="154">
                  <c:v>44773</c:v>
                </c:pt>
                <c:pt idx="155">
                  <c:v>44774</c:v>
                </c:pt>
                <c:pt idx="156">
                  <c:v>44775</c:v>
                </c:pt>
                <c:pt idx="157">
                  <c:v>44776</c:v>
                </c:pt>
                <c:pt idx="158">
                  <c:v>44777</c:v>
                </c:pt>
                <c:pt idx="159">
                  <c:v>44778</c:v>
                </c:pt>
                <c:pt idx="160">
                  <c:v>44781</c:v>
                </c:pt>
                <c:pt idx="161">
                  <c:v>44782</c:v>
                </c:pt>
                <c:pt idx="162">
                  <c:v>44783</c:v>
                </c:pt>
                <c:pt idx="163">
                  <c:v>44784</c:v>
                </c:pt>
                <c:pt idx="164">
                  <c:v>44785</c:v>
                </c:pt>
                <c:pt idx="165">
                  <c:v>44788</c:v>
                </c:pt>
                <c:pt idx="166">
                  <c:v>44789</c:v>
                </c:pt>
                <c:pt idx="167">
                  <c:v>44790</c:v>
                </c:pt>
                <c:pt idx="168">
                  <c:v>44791</c:v>
                </c:pt>
                <c:pt idx="169">
                  <c:v>44792</c:v>
                </c:pt>
                <c:pt idx="170">
                  <c:v>44795</c:v>
                </c:pt>
                <c:pt idx="171">
                  <c:v>44796</c:v>
                </c:pt>
                <c:pt idx="172">
                  <c:v>44797</c:v>
                </c:pt>
                <c:pt idx="173">
                  <c:v>44798</c:v>
                </c:pt>
                <c:pt idx="174">
                  <c:v>44799</c:v>
                </c:pt>
                <c:pt idx="175">
                  <c:v>44802</c:v>
                </c:pt>
                <c:pt idx="176">
                  <c:v>44803</c:v>
                </c:pt>
                <c:pt idx="177">
                  <c:v>44804</c:v>
                </c:pt>
              </c:numCache>
            </c:numRef>
          </c:cat>
          <c:val>
            <c:numRef>
              <c:f>Sheet1!$C$2:$C$524</c:f>
              <c:numCache>
                <c:formatCode>0.0%</c:formatCode>
                <c:ptCount val="523"/>
                <c:pt idx="0">
                  <c:v>0</c:v>
                </c:pt>
                <c:pt idx="1">
                  <c:v>5.5059265490704501E-3</c:v>
                </c:pt>
                <c:pt idx="2">
                  <c:v>9.4673450039390872E-3</c:v>
                </c:pt>
                <c:pt idx="3">
                  <c:v>9.1468707019721762E-3</c:v>
                </c:pt>
                <c:pt idx="4">
                  <c:v>9.0444969666216846E-3</c:v>
                </c:pt>
                <c:pt idx="5">
                  <c:v>5.4480631334374863E-3</c:v>
                </c:pt>
                <c:pt idx="6">
                  <c:v>2.132044314474113E-3</c:v>
                </c:pt>
                <c:pt idx="7">
                  <c:v>7.7715018226975907E-3</c:v>
                </c:pt>
                <c:pt idx="8">
                  <c:v>9.4317367481648873E-3</c:v>
                </c:pt>
                <c:pt idx="9">
                  <c:v>1.4795230274138982E-2</c:v>
                </c:pt>
                <c:pt idx="10">
                  <c:v>1.3842709432181799E-2</c:v>
                </c:pt>
                <c:pt idx="11">
                  <c:v>1.7545968032688375E-2</c:v>
                </c:pt>
                <c:pt idx="12">
                  <c:v>1.09762448423667E-2</c:v>
                </c:pt>
                <c:pt idx="13">
                  <c:v>1.0201765279280073E-2</c:v>
                </c:pt>
                <c:pt idx="14">
                  <c:v>1.4772975114280218E-2</c:v>
                </c:pt>
                <c:pt idx="15">
                  <c:v>9.6587393787261888E-4</c:v>
                </c:pt>
                <c:pt idx="16">
                  <c:v>-3.0907966011919918E-2</c:v>
                </c:pt>
                <c:pt idx="17">
                  <c:v>-2.3808570016958464E-2</c:v>
                </c:pt>
                <c:pt idx="18">
                  <c:v>-7.6068136397424713E-3</c:v>
                </c:pt>
                <c:pt idx="19">
                  <c:v>2.2611242416554767E-3</c:v>
                </c:pt>
                <c:pt idx="20">
                  <c:v>-8.8041412401465013E-3</c:v>
                </c:pt>
                <c:pt idx="21">
                  <c:v>-8.4658628102926015E-3</c:v>
                </c:pt>
                <c:pt idx="22">
                  <c:v>4.6557794424637589E-3</c:v>
                </c:pt>
                <c:pt idx="23">
                  <c:v>3.0934672203750679E-3</c:v>
                </c:pt>
                <c:pt idx="24">
                  <c:v>3.5608255774111086E-4</c:v>
                </c:pt>
                <c:pt idx="25">
                  <c:v>-1.1163188185180695E-2</c:v>
                </c:pt>
                <c:pt idx="26">
                  <c:v>-1.471956273061914E-2</c:v>
                </c:pt>
                <c:pt idx="27">
                  <c:v>-1.3486626874440466E-3</c:v>
                </c:pt>
                <c:pt idx="28">
                  <c:v>1.8431723395069044E-2</c:v>
                </c:pt>
                <c:pt idx="29">
                  <c:v>2.3016286325984625E-2</c:v>
                </c:pt>
                <c:pt idx="30">
                  <c:v>1.2872384462337516E-2</c:v>
                </c:pt>
                <c:pt idx="31">
                  <c:v>-1.2952503037829355E-2</c:v>
                </c:pt>
                <c:pt idx="32">
                  <c:v>3.6498462168452761E-3</c:v>
                </c:pt>
                <c:pt idx="33">
                  <c:v>5.8664601387832249E-3</c:v>
                </c:pt>
                <c:pt idx="34">
                  <c:v>-1.7537065968745713E-3</c:v>
                </c:pt>
                <c:pt idx="35">
                  <c:v>-1.1091971673632517E-2</c:v>
                </c:pt>
                <c:pt idx="36">
                  <c:v>-2.272696924782025E-2</c:v>
                </c:pt>
                <c:pt idx="37">
                  <c:v>-2.2237355730926334E-2</c:v>
                </c:pt>
                <c:pt idx="38">
                  <c:v>-2.8348622628156406E-2</c:v>
                </c:pt>
                <c:pt idx="39">
                  <c:v>-5.6163121419701145E-2</c:v>
                </c:pt>
                <c:pt idx="40">
                  <c:v>-2.2994031166125972E-2</c:v>
                </c:pt>
                <c:pt idx="41">
                  <c:v>-2.3848629304704216E-2</c:v>
                </c:pt>
                <c:pt idx="42">
                  <c:v>-5.7342644892218186E-2</c:v>
                </c:pt>
                <c:pt idx="43">
                  <c:v>-4.2053350069213513E-2</c:v>
                </c:pt>
                <c:pt idx="44">
                  <c:v>-7.7697214099088918E-2</c:v>
                </c:pt>
                <c:pt idx="45">
                  <c:v>-0.11114226833491347</c:v>
                </c:pt>
                <c:pt idx="46">
                  <c:v>-0.11992860544717299</c:v>
                </c:pt>
                <c:pt idx="47">
                  <c:v>-0.10394494963657319</c:v>
                </c:pt>
                <c:pt idx="48">
                  <c:v>-6.0235815673863935E-2</c:v>
                </c:pt>
                <c:pt idx="49">
                  <c:v>-7.1034019237360191E-2</c:v>
                </c:pt>
                <c:pt idx="50">
                  <c:v>-6.2652726034531203E-2</c:v>
                </c:pt>
                <c:pt idx="51">
                  <c:v>-5.2023661685961842E-2</c:v>
                </c:pt>
                <c:pt idx="52">
                  <c:v>-5.1827816279204408E-2</c:v>
                </c:pt>
                <c:pt idx="53">
                  <c:v>-3.5216564960586116E-2</c:v>
                </c:pt>
                <c:pt idx="54">
                  <c:v>-3.1584522871627829E-2</c:v>
                </c:pt>
                <c:pt idx="55">
                  <c:v>-3.0765532988823452E-2</c:v>
                </c:pt>
                <c:pt idx="56">
                  <c:v>-3.4041492520040739E-2</c:v>
                </c:pt>
                <c:pt idx="57">
                  <c:v>-2.2758126471622453E-2</c:v>
                </c:pt>
                <c:pt idx="58">
                  <c:v>-4.1038514779651702E-2</c:v>
                </c:pt>
                <c:pt idx="59">
                  <c:v>-4.3726938090596357E-2</c:v>
                </c:pt>
                <c:pt idx="60">
                  <c:v>-4.0784805957261194E-2</c:v>
                </c:pt>
                <c:pt idx="61">
                  <c:v>-3.6658699319437327E-2</c:v>
                </c:pt>
                <c:pt idx="62">
                  <c:v>-7.994053421285785E-3</c:v>
                </c:pt>
                <c:pt idx="63">
                  <c:v>-1.5080096320331804E-2</c:v>
                </c:pt>
                <c:pt idx="64">
                  <c:v>-2.7226962571272217E-2</c:v>
                </c:pt>
                <c:pt idx="65">
                  <c:v>-2.0479198102080098E-2</c:v>
                </c:pt>
                <c:pt idx="66">
                  <c:v>-1.8507390938589108E-2</c:v>
                </c:pt>
                <c:pt idx="67">
                  <c:v>-3.6658699319437327E-2</c:v>
                </c:pt>
                <c:pt idx="68">
                  <c:v>-7.994053421285785E-3</c:v>
                </c:pt>
                <c:pt idx="69">
                  <c:v>-1.5080096320331804E-2</c:v>
                </c:pt>
                <c:pt idx="70">
                  <c:v>-2.7226962571272217E-2</c:v>
                </c:pt>
                <c:pt idx="71">
                  <c:v>-2.0479198102080098E-2</c:v>
                </c:pt>
                <c:pt idx="72">
                  <c:v>-1.8507390938589108E-2</c:v>
                </c:pt>
                <c:pt idx="73">
                  <c:v>-6.7032541494747022E-3</c:v>
                </c:pt>
                <c:pt idx="74">
                  <c:v>-2.0381275398701271E-2</c:v>
                </c:pt>
                <c:pt idx="75">
                  <c:v>-2.2077118579942767E-2</c:v>
                </c:pt>
                <c:pt idx="76">
                  <c:v>-6.0177952258231304E-3</c:v>
                </c:pt>
                <c:pt idx="77">
                  <c:v>-8.4970200340949154E-3</c:v>
                </c:pt>
                <c:pt idx="78">
                  <c:v>-9.3026568209839677E-3</c:v>
                </c:pt>
                <c:pt idx="79">
                  <c:v>-4.7091918261248367E-3</c:v>
                </c:pt>
                <c:pt idx="80">
                  <c:v>6.7121562134180301E-3</c:v>
                </c:pt>
                <c:pt idx="81">
                  <c:v>6.133522057088836E-3</c:v>
                </c:pt>
                <c:pt idx="82">
                  <c:v>1.4870897817659046E-2</c:v>
                </c:pt>
                <c:pt idx="83">
                  <c:v>2.0096409352508449E-2</c:v>
                </c:pt>
                <c:pt idx="84">
                  <c:v>1.3086033996980717E-3</c:v>
                </c:pt>
                <c:pt idx="85">
                  <c:v>-7.678030151290538E-3</c:v>
                </c:pt>
                <c:pt idx="86">
                  <c:v>-2.3341211659923422E-2</c:v>
                </c:pt>
                <c:pt idx="87">
                  <c:v>-1.8899081752104308E-2</c:v>
                </c:pt>
                <c:pt idx="88">
                  <c:v>-1.1857549172775816E-2</c:v>
                </c:pt>
                <c:pt idx="89">
                  <c:v>-1.1857549172775816E-2</c:v>
                </c:pt>
                <c:pt idx="90">
                  <c:v>-2.0701749700668182E-2</c:v>
                </c:pt>
                <c:pt idx="91">
                  <c:v>-2.8041501422104709E-3</c:v>
                </c:pt>
                <c:pt idx="92">
                  <c:v>-1.3215113924163413E-2</c:v>
                </c:pt>
                <c:pt idx="93">
                  <c:v>-2.0848633755736312E-2</c:v>
                </c:pt>
                <c:pt idx="94">
                  <c:v>-3.3934667752718584E-2</c:v>
                </c:pt>
                <c:pt idx="95">
                  <c:v>-5.515273716211111E-2</c:v>
                </c:pt>
                <c:pt idx="96">
                  <c:v>-5.515273716211111E-2</c:v>
                </c:pt>
                <c:pt idx="97">
                  <c:v>-3.4660185964115797E-2</c:v>
                </c:pt>
                <c:pt idx="98">
                  <c:v>-4.7688356545465105E-2</c:v>
                </c:pt>
                <c:pt idx="99">
                  <c:v>-3.1562267711769065E-2</c:v>
                </c:pt>
                <c:pt idx="100">
                  <c:v>-2.9505890940814683E-2</c:v>
                </c:pt>
                <c:pt idx="101">
                  <c:v>-1.5333805142722312E-2</c:v>
                </c:pt>
                <c:pt idx="102">
                  <c:v>-1.5253686567230695E-2</c:v>
                </c:pt>
                <c:pt idx="103">
                  <c:v>-2.3425781267386814E-2</c:v>
                </c:pt>
                <c:pt idx="104">
                  <c:v>-1.4314518821188837E-2</c:v>
                </c:pt>
                <c:pt idx="105">
                  <c:v>2.1053381226436851E-3</c:v>
                </c:pt>
                <c:pt idx="106">
                  <c:v>2.7329336306620711E-3</c:v>
                </c:pt>
                <c:pt idx="107">
                  <c:v>1.771510724761538E-2</c:v>
                </c:pt>
                <c:pt idx="108">
                  <c:v>3.2652770544850718E-2</c:v>
                </c:pt>
                <c:pt idx="109">
                  <c:v>3.8136441934062404E-2</c:v>
                </c:pt>
                <c:pt idx="110">
                  <c:v>3.7811516600123829E-2</c:v>
                </c:pt>
                <c:pt idx="111">
                  <c:v>2.8602331450546803E-2</c:v>
                </c:pt>
                <c:pt idx="112">
                  <c:v>1.7902050590429486E-2</c:v>
                </c:pt>
                <c:pt idx="113">
                  <c:v>1.7550419064660039E-2</c:v>
                </c:pt>
                <c:pt idx="114">
                  <c:v>1.5302647918919998E-2</c:v>
                </c:pt>
                <c:pt idx="115">
                  <c:v>2.8281857148579892E-2</c:v>
                </c:pt>
                <c:pt idx="116">
                  <c:v>2.88916485287114E-2</c:v>
                </c:pt>
                <c:pt idx="117">
                  <c:v>2.9016277423920656E-2</c:v>
                </c:pt>
                <c:pt idx="118">
                  <c:v>1.3713629505000657E-2</c:v>
                </c:pt>
                <c:pt idx="119">
                  <c:v>-2.3590469450342044E-2</c:v>
                </c:pt>
                <c:pt idx="120">
                  <c:v>-4.771061170532398E-2</c:v>
                </c:pt>
                <c:pt idx="121">
                  <c:v>-6.1312965411030595E-2</c:v>
                </c:pt>
                <c:pt idx="122">
                  <c:v>-4.8689838739111702E-2</c:v>
                </c:pt>
                <c:pt idx="123">
                  <c:v>-5.9933145499784124E-2</c:v>
                </c:pt>
                <c:pt idx="124">
                  <c:v>-5.2037014781877278E-2</c:v>
                </c:pt>
                <c:pt idx="125">
                  <c:v>-3.5737335701282458E-2</c:v>
                </c:pt>
                <c:pt idx="126">
                  <c:v>-4.1603795840065572E-2</c:v>
                </c:pt>
                <c:pt idx="127">
                  <c:v>-5.2099329229481905E-2</c:v>
                </c:pt>
                <c:pt idx="128">
                  <c:v>-5.6639381840679737E-2</c:v>
                </c:pt>
                <c:pt idx="129">
                  <c:v>-4.0606764678390639E-2</c:v>
                </c:pt>
                <c:pt idx="130">
                  <c:v>-4.0664628094023714E-2</c:v>
                </c:pt>
                <c:pt idx="131">
                  <c:v>-3.1949507493312268E-2</c:v>
                </c:pt>
                <c:pt idx="132">
                  <c:v>-4.5640881838454272E-2</c:v>
                </c:pt>
                <c:pt idx="133">
                  <c:v>-5.6051845620407104E-2</c:v>
                </c:pt>
                <c:pt idx="134">
                  <c:v>-4.590349272478822E-2</c:v>
                </c:pt>
                <c:pt idx="135">
                  <c:v>-4.7577080746171063E-2</c:v>
                </c:pt>
                <c:pt idx="136">
                  <c:v>-6.9511766303017364E-2</c:v>
                </c:pt>
                <c:pt idx="137">
                  <c:v>-7.0553307784409935E-2</c:v>
                </c:pt>
                <c:pt idx="138">
                  <c:v>-5.0225444769369854E-2</c:v>
                </c:pt>
                <c:pt idx="139">
                  <c:v>-4.9713576092617173E-2</c:v>
                </c:pt>
                <c:pt idx="140">
                  <c:v>-5.3830780666497602E-2</c:v>
                </c:pt>
                <c:pt idx="141">
                  <c:v>-5.9746202156970019E-2</c:v>
                </c:pt>
                <c:pt idx="142">
                  <c:v>-6.7927198921069909E-2</c:v>
                </c:pt>
                <c:pt idx="143">
                  <c:v>-8.4418272376450609E-2</c:v>
                </c:pt>
                <c:pt idx="144">
                  <c:v>-6.7807021057832317E-2</c:v>
                </c:pt>
                <c:pt idx="145">
                  <c:v>-6.579070357462391E-2</c:v>
                </c:pt>
                <c:pt idx="146">
                  <c:v>-4.678034602322545E-2</c:v>
                </c:pt>
                <c:pt idx="147">
                  <c:v>-5.8068163103615622E-2</c:v>
                </c:pt>
                <c:pt idx="148">
                  <c:v>-5.9973204787530099E-2</c:v>
                </c:pt>
                <c:pt idx="149">
                  <c:v>-5.5410897016473282E-2</c:v>
                </c:pt>
                <c:pt idx="150">
                  <c:v>-5.141832133780222E-2</c:v>
                </c:pt>
                <c:pt idx="151">
                  <c:v>-5.3301107861857822E-2</c:v>
                </c:pt>
                <c:pt idx="152">
                  <c:v>-4.6864915630689064E-2</c:v>
                </c:pt>
                <c:pt idx="153">
                  <c:v>-5.1498439913293947E-2</c:v>
                </c:pt>
                <c:pt idx="154">
                  <c:v>-4.3139401870323613E-2</c:v>
                </c:pt>
                <c:pt idx="155">
                  <c:v>-5.1476184753435072E-2</c:v>
                </c:pt>
                <c:pt idx="156">
                  <c:v>-5.0069658650358173E-2</c:v>
                </c:pt>
                <c:pt idx="157">
                  <c:v>-4.4768479571988706E-2</c:v>
                </c:pt>
                <c:pt idx="158">
                  <c:v>-4.2538512554135655E-2</c:v>
                </c:pt>
                <c:pt idx="159">
                  <c:v>-4.1728424735274827E-2</c:v>
                </c:pt>
                <c:pt idx="160">
                  <c:v>-2.9465831653068708E-2</c:v>
                </c:pt>
                <c:pt idx="161">
                  <c:v>-2.4845660466379149E-2</c:v>
                </c:pt>
                <c:pt idx="162">
                  <c:v>-2.0042996968847149E-2</c:v>
                </c:pt>
                <c:pt idx="163">
                  <c:v>-1.6860509109036914E-2</c:v>
                </c:pt>
                <c:pt idx="164">
                  <c:v>-1.4456951844285082E-2</c:v>
                </c:pt>
                <c:pt idx="165">
                  <c:v>-1.1336778432079475E-2</c:v>
                </c:pt>
                <c:pt idx="166">
                  <c:v>-1.2729951439242049E-3</c:v>
                </c:pt>
                <c:pt idx="167">
                  <c:v>-1.0317492110545778E-2</c:v>
                </c:pt>
                <c:pt idx="168">
                  <c:v>-1.084716491518567E-2</c:v>
                </c:pt>
                <c:pt idx="169">
                  <c:v>-2.1663172606568915E-2</c:v>
                </c:pt>
                <c:pt idx="170">
                  <c:v>-2.7921323558867117E-2</c:v>
                </c:pt>
                <c:pt idx="171">
                  <c:v>-3.4784814859325164E-2</c:v>
                </c:pt>
                <c:pt idx="172">
                  <c:v>-3.7940596527304971E-2</c:v>
                </c:pt>
                <c:pt idx="173">
                  <c:v>-3.9342671598410206E-2</c:v>
                </c:pt>
                <c:pt idx="174">
                  <c:v>-5.3839682730441152E-2</c:v>
                </c:pt>
                <c:pt idx="175">
                  <c:v>-6.2559254363124039E-2</c:v>
                </c:pt>
                <c:pt idx="176">
                  <c:v>-6.3707620611838767E-2</c:v>
                </c:pt>
                <c:pt idx="177">
                  <c:v>-7.4706120614064453E-2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5CC6-4BC4-B76F-122745C5245F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Euro Stoxx 50 + Div</c:v>
                </c:pt>
              </c:strCache>
            </c:strRef>
          </c:tx>
          <c:spPr>
            <a:ln w="3810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dLbls>
            <c:dLbl>
              <c:idx val="177"/>
              <c:tx>
                <c:rich>
                  <a:bodyPr/>
                  <a:lstStyle/>
                  <a:p>
                    <a:fld id="{3C5FC8C1-CC69-4552-A270-D28CDB66E875}" type="VALUE">
                      <a:rPr lang="en-US" sz="2000" b="1">
                        <a:solidFill>
                          <a:schemeClr val="bg1">
                            <a:lumMod val="50000"/>
                          </a:schemeClr>
                        </a:solidFill>
                      </a:rPr>
                      <a:pPr/>
                      <a:t>[VALOR]</a:t>
                    </a:fld>
                    <a:endParaRPr lang="es-E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2-43DD-4740-A105-468880BC3FD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erriweather" panose="020B0604020202020204" charset="0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Sheet1!$A$2:$A$524</c:f>
              <c:numCache>
                <c:formatCode>m/d/yyyy</c:formatCode>
                <c:ptCount val="523"/>
                <c:pt idx="0">
                  <c:v>44561</c:v>
                </c:pt>
                <c:pt idx="1">
                  <c:v>44564</c:v>
                </c:pt>
                <c:pt idx="2">
                  <c:v>44565</c:v>
                </c:pt>
                <c:pt idx="3">
                  <c:v>44566</c:v>
                </c:pt>
                <c:pt idx="4">
                  <c:v>44567</c:v>
                </c:pt>
                <c:pt idx="5">
                  <c:v>44568</c:v>
                </c:pt>
                <c:pt idx="6">
                  <c:v>44571</c:v>
                </c:pt>
                <c:pt idx="7">
                  <c:v>44572</c:v>
                </c:pt>
                <c:pt idx="8">
                  <c:v>44573</c:v>
                </c:pt>
                <c:pt idx="9">
                  <c:v>44574</c:v>
                </c:pt>
                <c:pt idx="10">
                  <c:v>44575</c:v>
                </c:pt>
                <c:pt idx="11">
                  <c:v>44578</c:v>
                </c:pt>
                <c:pt idx="12">
                  <c:v>44579</c:v>
                </c:pt>
                <c:pt idx="13">
                  <c:v>44580</c:v>
                </c:pt>
                <c:pt idx="14">
                  <c:v>44581</c:v>
                </c:pt>
                <c:pt idx="15">
                  <c:v>44582</c:v>
                </c:pt>
                <c:pt idx="16">
                  <c:v>44585</c:v>
                </c:pt>
                <c:pt idx="17">
                  <c:v>44586</c:v>
                </c:pt>
                <c:pt idx="18">
                  <c:v>44587</c:v>
                </c:pt>
                <c:pt idx="19">
                  <c:v>44588</c:v>
                </c:pt>
                <c:pt idx="20">
                  <c:v>44589</c:v>
                </c:pt>
                <c:pt idx="21">
                  <c:v>44592</c:v>
                </c:pt>
                <c:pt idx="22">
                  <c:v>44593</c:v>
                </c:pt>
                <c:pt idx="23">
                  <c:v>44594</c:v>
                </c:pt>
                <c:pt idx="24">
                  <c:v>44595</c:v>
                </c:pt>
                <c:pt idx="25">
                  <c:v>44596</c:v>
                </c:pt>
                <c:pt idx="26">
                  <c:v>44599</c:v>
                </c:pt>
                <c:pt idx="27">
                  <c:v>44600</c:v>
                </c:pt>
                <c:pt idx="28">
                  <c:v>44601</c:v>
                </c:pt>
                <c:pt idx="29">
                  <c:v>44602</c:v>
                </c:pt>
                <c:pt idx="30">
                  <c:v>44603</c:v>
                </c:pt>
                <c:pt idx="31">
                  <c:v>44606</c:v>
                </c:pt>
                <c:pt idx="32">
                  <c:v>44607</c:v>
                </c:pt>
                <c:pt idx="33">
                  <c:v>44608</c:v>
                </c:pt>
                <c:pt idx="34">
                  <c:v>44609</c:v>
                </c:pt>
                <c:pt idx="35">
                  <c:v>44610</c:v>
                </c:pt>
                <c:pt idx="36">
                  <c:v>44613</c:v>
                </c:pt>
                <c:pt idx="37">
                  <c:v>44614</c:v>
                </c:pt>
                <c:pt idx="38">
                  <c:v>44615</c:v>
                </c:pt>
                <c:pt idx="39">
                  <c:v>44616</c:v>
                </c:pt>
                <c:pt idx="40">
                  <c:v>44617</c:v>
                </c:pt>
                <c:pt idx="41">
                  <c:v>44620</c:v>
                </c:pt>
                <c:pt idx="42">
                  <c:v>44621</c:v>
                </c:pt>
                <c:pt idx="43">
                  <c:v>44622</c:v>
                </c:pt>
                <c:pt idx="44">
                  <c:v>44623</c:v>
                </c:pt>
                <c:pt idx="45">
                  <c:v>44624</c:v>
                </c:pt>
                <c:pt idx="46">
                  <c:v>44627</c:v>
                </c:pt>
                <c:pt idx="47">
                  <c:v>44628</c:v>
                </c:pt>
                <c:pt idx="48">
                  <c:v>44629</c:v>
                </c:pt>
                <c:pt idx="49">
                  <c:v>44630</c:v>
                </c:pt>
                <c:pt idx="50">
                  <c:v>44631</c:v>
                </c:pt>
                <c:pt idx="51">
                  <c:v>44634</c:v>
                </c:pt>
                <c:pt idx="52">
                  <c:v>44635</c:v>
                </c:pt>
                <c:pt idx="53">
                  <c:v>44636</c:v>
                </c:pt>
                <c:pt idx="54">
                  <c:v>44637</c:v>
                </c:pt>
                <c:pt idx="55">
                  <c:v>44638</c:v>
                </c:pt>
                <c:pt idx="56">
                  <c:v>44641</c:v>
                </c:pt>
                <c:pt idx="57">
                  <c:v>44642</c:v>
                </c:pt>
                <c:pt idx="58">
                  <c:v>44643</c:v>
                </c:pt>
                <c:pt idx="59">
                  <c:v>44644</c:v>
                </c:pt>
                <c:pt idx="60">
                  <c:v>44645</c:v>
                </c:pt>
                <c:pt idx="61">
                  <c:v>44648</c:v>
                </c:pt>
                <c:pt idx="62">
                  <c:v>44649</c:v>
                </c:pt>
                <c:pt idx="63">
                  <c:v>44650</c:v>
                </c:pt>
                <c:pt idx="64">
                  <c:v>44651</c:v>
                </c:pt>
                <c:pt idx="65">
                  <c:v>44652</c:v>
                </c:pt>
                <c:pt idx="66">
                  <c:v>44655</c:v>
                </c:pt>
                <c:pt idx="67">
                  <c:v>44648</c:v>
                </c:pt>
                <c:pt idx="68">
                  <c:v>44649</c:v>
                </c:pt>
                <c:pt idx="69">
                  <c:v>44650</c:v>
                </c:pt>
                <c:pt idx="70">
                  <c:v>44651</c:v>
                </c:pt>
                <c:pt idx="71">
                  <c:v>44652</c:v>
                </c:pt>
                <c:pt idx="72">
                  <c:v>44655</c:v>
                </c:pt>
                <c:pt idx="73">
                  <c:v>44656</c:v>
                </c:pt>
                <c:pt idx="74">
                  <c:v>44657</c:v>
                </c:pt>
                <c:pt idx="75">
                  <c:v>44658</c:v>
                </c:pt>
                <c:pt idx="76">
                  <c:v>44659</c:v>
                </c:pt>
                <c:pt idx="77">
                  <c:v>44662</c:v>
                </c:pt>
                <c:pt idx="78">
                  <c:v>44663</c:v>
                </c:pt>
                <c:pt idx="79">
                  <c:v>44664</c:v>
                </c:pt>
                <c:pt idx="80">
                  <c:v>44665</c:v>
                </c:pt>
                <c:pt idx="81">
                  <c:v>44670</c:v>
                </c:pt>
                <c:pt idx="82">
                  <c:v>44671</c:v>
                </c:pt>
                <c:pt idx="83">
                  <c:v>44672</c:v>
                </c:pt>
                <c:pt idx="84">
                  <c:v>44673</c:v>
                </c:pt>
                <c:pt idx="85">
                  <c:v>44676</c:v>
                </c:pt>
                <c:pt idx="86">
                  <c:v>44677</c:v>
                </c:pt>
                <c:pt idx="87">
                  <c:v>44678</c:v>
                </c:pt>
                <c:pt idx="88">
                  <c:v>44679</c:v>
                </c:pt>
                <c:pt idx="89">
                  <c:v>44681</c:v>
                </c:pt>
                <c:pt idx="90">
                  <c:v>44683</c:v>
                </c:pt>
                <c:pt idx="91">
                  <c:v>44684</c:v>
                </c:pt>
                <c:pt idx="92">
                  <c:v>44685</c:v>
                </c:pt>
                <c:pt idx="93">
                  <c:v>44686</c:v>
                </c:pt>
                <c:pt idx="94">
                  <c:v>44687</c:v>
                </c:pt>
                <c:pt idx="95">
                  <c:v>44690</c:v>
                </c:pt>
                <c:pt idx="96">
                  <c:v>44691</c:v>
                </c:pt>
                <c:pt idx="97">
                  <c:v>44692</c:v>
                </c:pt>
                <c:pt idx="98">
                  <c:v>44693</c:v>
                </c:pt>
                <c:pt idx="99">
                  <c:v>44694</c:v>
                </c:pt>
                <c:pt idx="100">
                  <c:v>44697</c:v>
                </c:pt>
                <c:pt idx="101">
                  <c:v>44698</c:v>
                </c:pt>
                <c:pt idx="102">
                  <c:v>44699</c:v>
                </c:pt>
                <c:pt idx="103">
                  <c:v>44700</c:v>
                </c:pt>
                <c:pt idx="104">
                  <c:v>44701</c:v>
                </c:pt>
                <c:pt idx="105">
                  <c:v>44704</c:v>
                </c:pt>
                <c:pt idx="106">
                  <c:v>44705</c:v>
                </c:pt>
                <c:pt idx="107">
                  <c:v>44706</c:v>
                </c:pt>
                <c:pt idx="108">
                  <c:v>44707</c:v>
                </c:pt>
                <c:pt idx="109">
                  <c:v>44708</c:v>
                </c:pt>
                <c:pt idx="110">
                  <c:v>44711</c:v>
                </c:pt>
                <c:pt idx="111">
                  <c:v>44712</c:v>
                </c:pt>
                <c:pt idx="112">
                  <c:v>44713</c:v>
                </c:pt>
                <c:pt idx="113">
                  <c:v>44714</c:v>
                </c:pt>
                <c:pt idx="114">
                  <c:v>44715</c:v>
                </c:pt>
                <c:pt idx="115">
                  <c:v>44718</c:v>
                </c:pt>
                <c:pt idx="116">
                  <c:v>44719</c:v>
                </c:pt>
                <c:pt idx="117">
                  <c:v>44720</c:v>
                </c:pt>
                <c:pt idx="118">
                  <c:v>44721</c:v>
                </c:pt>
                <c:pt idx="119">
                  <c:v>44722</c:v>
                </c:pt>
                <c:pt idx="120">
                  <c:v>44725</c:v>
                </c:pt>
                <c:pt idx="121">
                  <c:v>44726</c:v>
                </c:pt>
                <c:pt idx="122">
                  <c:v>44727</c:v>
                </c:pt>
                <c:pt idx="123">
                  <c:v>44728</c:v>
                </c:pt>
                <c:pt idx="124">
                  <c:v>44729</c:v>
                </c:pt>
                <c:pt idx="125">
                  <c:v>44732</c:v>
                </c:pt>
                <c:pt idx="126">
                  <c:v>44733</c:v>
                </c:pt>
                <c:pt idx="127">
                  <c:v>44734</c:v>
                </c:pt>
                <c:pt idx="128">
                  <c:v>44735</c:v>
                </c:pt>
                <c:pt idx="129">
                  <c:v>44736</c:v>
                </c:pt>
                <c:pt idx="130">
                  <c:v>44739</c:v>
                </c:pt>
                <c:pt idx="131">
                  <c:v>44740</c:v>
                </c:pt>
                <c:pt idx="132">
                  <c:v>44741</c:v>
                </c:pt>
                <c:pt idx="133">
                  <c:v>44742</c:v>
                </c:pt>
                <c:pt idx="134">
                  <c:v>44743</c:v>
                </c:pt>
                <c:pt idx="135">
                  <c:v>44746</c:v>
                </c:pt>
                <c:pt idx="136">
                  <c:v>44747</c:v>
                </c:pt>
                <c:pt idx="137">
                  <c:v>44748</c:v>
                </c:pt>
                <c:pt idx="138">
                  <c:v>44749</c:v>
                </c:pt>
                <c:pt idx="139">
                  <c:v>44750</c:v>
                </c:pt>
                <c:pt idx="140">
                  <c:v>44753</c:v>
                </c:pt>
                <c:pt idx="141">
                  <c:v>44754</c:v>
                </c:pt>
                <c:pt idx="142">
                  <c:v>44755</c:v>
                </c:pt>
                <c:pt idx="143">
                  <c:v>44756</c:v>
                </c:pt>
                <c:pt idx="144">
                  <c:v>44757</c:v>
                </c:pt>
                <c:pt idx="145">
                  <c:v>44760</c:v>
                </c:pt>
                <c:pt idx="146">
                  <c:v>44761</c:v>
                </c:pt>
                <c:pt idx="147">
                  <c:v>44762</c:v>
                </c:pt>
                <c:pt idx="148">
                  <c:v>44763</c:v>
                </c:pt>
                <c:pt idx="149">
                  <c:v>44764</c:v>
                </c:pt>
                <c:pt idx="150">
                  <c:v>44767</c:v>
                </c:pt>
                <c:pt idx="151">
                  <c:v>44768</c:v>
                </c:pt>
                <c:pt idx="152">
                  <c:v>44769</c:v>
                </c:pt>
                <c:pt idx="153">
                  <c:v>44770</c:v>
                </c:pt>
                <c:pt idx="154">
                  <c:v>44773</c:v>
                </c:pt>
                <c:pt idx="155">
                  <c:v>44774</c:v>
                </c:pt>
                <c:pt idx="156">
                  <c:v>44775</c:v>
                </c:pt>
                <c:pt idx="157">
                  <c:v>44776</c:v>
                </c:pt>
                <c:pt idx="158">
                  <c:v>44777</c:v>
                </c:pt>
                <c:pt idx="159">
                  <c:v>44778</c:v>
                </c:pt>
                <c:pt idx="160">
                  <c:v>44781</c:v>
                </c:pt>
                <c:pt idx="161">
                  <c:v>44782</c:v>
                </c:pt>
                <c:pt idx="162">
                  <c:v>44783</c:v>
                </c:pt>
                <c:pt idx="163">
                  <c:v>44784</c:v>
                </c:pt>
                <c:pt idx="164">
                  <c:v>44785</c:v>
                </c:pt>
                <c:pt idx="165">
                  <c:v>44788</c:v>
                </c:pt>
                <c:pt idx="166">
                  <c:v>44789</c:v>
                </c:pt>
                <c:pt idx="167">
                  <c:v>44790</c:v>
                </c:pt>
                <c:pt idx="168">
                  <c:v>44791</c:v>
                </c:pt>
                <c:pt idx="169">
                  <c:v>44792</c:v>
                </c:pt>
                <c:pt idx="170">
                  <c:v>44795</c:v>
                </c:pt>
                <c:pt idx="171">
                  <c:v>44796</c:v>
                </c:pt>
                <c:pt idx="172">
                  <c:v>44797</c:v>
                </c:pt>
                <c:pt idx="173">
                  <c:v>44798</c:v>
                </c:pt>
                <c:pt idx="174">
                  <c:v>44799</c:v>
                </c:pt>
                <c:pt idx="175">
                  <c:v>44802</c:v>
                </c:pt>
                <c:pt idx="176">
                  <c:v>44803</c:v>
                </c:pt>
                <c:pt idx="177">
                  <c:v>44804</c:v>
                </c:pt>
              </c:numCache>
            </c:numRef>
          </c:cat>
          <c:val>
            <c:numRef>
              <c:f>Sheet1!$D$2:$D$524</c:f>
              <c:numCache>
                <c:formatCode>0.0%</c:formatCode>
                <c:ptCount val="523"/>
                <c:pt idx="0">
                  <c:v>0</c:v>
                </c:pt>
                <c:pt idx="1">
                  <c:v>8.1802952239464766E-3</c:v>
                </c:pt>
                <c:pt idx="2">
                  <c:v>1.651125791530994E-2</c:v>
                </c:pt>
                <c:pt idx="3">
                  <c:v>2.2220817397351267E-2</c:v>
                </c:pt>
                <c:pt idx="4">
                  <c:v>6.5482399300396121E-3</c:v>
                </c:pt>
                <c:pt idx="5">
                  <c:v>2.1304169169009679E-3</c:v>
                </c:pt>
                <c:pt idx="6">
                  <c:v>-1.3057495969908683E-2</c:v>
                </c:pt>
                <c:pt idx="7">
                  <c:v>-3.2767540116530602E-3</c:v>
                </c:pt>
                <c:pt idx="8">
                  <c:v>4.8371632371380091E-3</c:v>
                </c:pt>
                <c:pt idx="9">
                  <c:v>4.7813214485148414E-3</c:v>
                </c:pt>
                <c:pt idx="10">
                  <c:v>-5.3945275047150298E-3</c:v>
                </c:pt>
                <c:pt idx="11">
                  <c:v>1.5793743612437794E-3</c:v>
                </c:pt>
                <c:pt idx="12">
                  <c:v>-8.7397667288302561E-3</c:v>
                </c:pt>
                <c:pt idx="13">
                  <c:v>-6.3038004024823513E-3</c:v>
                </c:pt>
                <c:pt idx="14">
                  <c:v>9.8934791541549494E-4</c:v>
                </c:pt>
                <c:pt idx="15">
                  <c:v>-1.5318561599814706E-2</c:v>
                </c:pt>
                <c:pt idx="16">
                  <c:v>-5.5783839597096319E-2</c:v>
                </c:pt>
                <c:pt idx="17">
                  <c:v>-5.0217572251899267E-2</c:v>
                </c:pt>
                <c:pt idx="18">
                  <c:v>-3.0110313872996897E-2</c:v>
                </c:pt>
                <c:pt idx="19">
                  <c:v>-2.536586907734617E-2</c:v>
                </c:pt>
                <c:pt idx="20">
                  <c:v>-3.6558460030976292E-2</c:v>
                </c:pt>
                <c:pt idx="21">
                  <c:v>-2.7781816649282032E-2</c:v>
                </c:pt>
                <c:pt idx="22">
                  <c:v>-1.617199270895886E-2</c:v>
                </c:pt>
                <c:pt idx="23">
                  <c:v>-1.6731464213842528E-2</c:v>
                </c:pt>
                <c:pt idx="24">
                  <c:v>-3.5600720675158959E-2</c:v>
                </c:pt>
                <c:pt idx="25">
                  <c:v>-4.8281021167198679E-2</c:v>
                </c:pt>
                <c:pt idx="26">
                  <c:v>-4.036623784387483E-2</c:v>
                </c:pt>
                <c:pt idx="27">
                  <c:v>-3.8342236410953356E-2</c:v>
                </c:pt>
                <c:pt idx="28">
                  <c:v>-2.0912223029996513E-2</c:v>
                </c:pt>
                <c:pt idx="29">
                  <c:v>-2.2547439179863238E-2</c:v>
                </c:pt>
                <c:pt idx="30">
                  <c:v>-3.1614881309858678E-2</c:v>
                </c:pt>
                <c:pt idx="31">
                  <c:v>-5.2771543867412674E-2</c:v>
                </c:pt>
                <c:pt idx="32">
                  <c:v>-3.4300555257030352E-2</c:v>
                </c:pt>
                <c:pt idx="33">
                  <c:v>-3.5811444405811854E-2</c:v>
                </c:pt>
                <c:pt idx="34">
                  <c:v>-4.1412481166566706E-2</c:v>
                </c:pt>
                <c:pt idx="35">
                  <c:v>-5.0400901897567296E-2</c:v>
                </c:pt>
                <c:pt idx="36">
                  <c:v>-7.1024433416569277E-2</c:v>
                </c:pt>
                <c:pt idx="37">
                  <c:v>-7.1080275205192334E-2</c:v>
                </c:pt>
                <c:pt idx="38">
                  <c:v>-7.3891329772102221E-2</c:v>
                </c:pt>
                <c:pt idx="39">
                  <c:v>-0.10748279967548557</c:v>
                </c:pt>
                <c:pt idx="40">
                  <c:v>-7.4525608201367555E-2</c:v>
                </c:pt>
                <c:pt idx="41">
                  <c:v>-8.535470071962159E-2</c:v>
                </c:pt>
                <c:pt idx="42">
                  <c:v>-0.12226717661809494</c:v>
                </c:pt>
                <c:pt idx="43">
                  <c:v>-0.10936561620886931</c:v>
                </c:pt>
                <c:pt idx="44">
                  <c:v>-0.12773861828449817</c:v>
                </c:pt>
                <c:pt idx="45">
                  <c:v>-0.17104234493367476</c:v>
                </c:pt>
                <c:pt idx="46">
                  <c:v>-0.18125190968380911</c:v>
                </c:pt>
                <c:pt idx="47">
                  <c:v>-0.18286710707926379</c:v>
                </c:pt>
                <c:pt idx="48">
                  <c:v>-0.12208700782838655</c:v>
                </c:pt>
                <c:pt idx="49">
                  <c:v>-0.14848858404189191</c:v>
                </c:pt>
                <c:pt idx="50">
                  <c:v>-0.14023453551221676</c:v>
                </c:pt>
                <c:pt idx="51">
                  <c:v>-0.12756582482536272</c:v>
                </c:pt>
                <c:pt idx="52">
                  <c:v>-0.12826542761113058</c:v>
                </c:pt>
                <c:pt idx="53">
                  <c:v>-9.2914414556795388E-2</c:v>
                </c:pt>
                <c:pt idx="54">
                  <c:v>-9.3935371031808823E-2</c:v>
                </c:pt>
                <c:pt idx="55">
                  <c:v>-8.9941102717282617E-2</c:v>
                </c:pt>
                <c:pt idx="56">
                  <c:v>-9.4756139962701935E-2</c:v>
                </c:pt>
                <c:pt idx="57">
                  <c:v>-8.4015551411322109E-2</c:v>
                </c:pt>
                <c:pt idx="58">
                  <c:v>-9.7289039205150196E-2</c:v>
                </c:pt>
                <c:pt idx="59">
                  <c:v>-9.8649260886514822E-2</c:v>
                </c:pt>
                <c:pt idx="60">
                  <c:v>-9.7636733360727423E-2</c:v>
                </c:pt>
                <c:pt idx="61">
                  <c:v>-9.3118816575528784E-2</c:v>
                </c:pt>
                <c:pt idx="62">
                  <c:v>-6.6269452434385978E-2</c:v>
                </c:pt>
                <c:pt idx="63">
                  <c:v>-7.6309384581344619E-2</c:v>
                </c:pt>
                <c:pt idx="64">
                  <c:v>-8.9520708874629928E-2</c:v>
                </c:pt>
                <c:pt idx="65">
                  <c:v>-8.5750861333249162E-2</c:v>
                </c:pt>
                <c:pt idx="66">
                  <c:v>-7.8182718546849217E-2</c:v>
                </c:pt>
                <c:pt idx="67">
                  <c:v>-9.3118816575528784E-2</c:v>
                </c:pt>
                <c:pt idx="68">
                  <c:v>-6.6269452434385978E-2</c:v>
                </c:pt>
                <c:pt idx="69">
                  <c:v>-7.6309384581344619E-2</c:v>
                </c:pt>
                <c:pt idx="70">
                  <c:v>-8.9520708874629928E-2</c:v>
                </c:pt>
                <c:pt idx="71">
                  <c:v>-8.5750861333249162E-2</c:v>
                </c:pt>
                <c:pt idx="72">
                  <c:v>-7.8182718546849217E-2</c:v>
                </c:pt>
                <c:pt idx="73">
                  <c:v>-8.5944727165449875E-2</c:v>
                </c:pt>
                <c:pt idx="74">
                  <c:v>-0.10730263088577718</c:v>
                </c:pt>
                <c:pt idx="75">
                  <c:v>-0.11259601099977867</c:v>
                </c:pt>
                <c:pt idx="76">
                  <c:v>-9.8740925709348781E-2</c:v>
                </c:pt>
                <c:pt idx="77">
                  <c:v>-0.10311976483231666</c:v>
                </c:pt>
                <c:pt idx="78">
                  <c:v>-0.10502365373876588</c:v>
                </c:pt>
                <c:pt idx="79">
                  <c:v>-0.10584336905100566</c:v>
                </c:pt>
                <c:pt idx="80">
                  <c:v>-0.10100409857656134</c:v>
                </c:pt>
                <c:pt idx="81">
                  <c:v>-0.10419761671460637</c:v>
                </c:pt>
                <c:pt idx="82">
                  <c:v>-8.8752620876400012E-2</c:v>
                </c:pt>
                <c:pt idx="83">
                  <c:v>-8.1451043609276019E-2</c:v>
                </c:pt>
                <c:pt idx="84">
                  <c:v>-0.10203453761945402</c:v>
                </c:pt>
                <c:pt idx="85">
                  <c:v>-0.1212641316601869</c:v>
                </c:pt>
                <c:pt idx="86">
                  <c:v>-0.12900085343110923</c:v>
                </c:pt>
                <c:pt idx="87">
                  <c:v>-0.1251941292368639</c:v>
                </c:pt>
                <c:pt idx="88">
                  <c:v>-0.11490659670638814</c:v>
                </c:pt>
                <c:pt idx="89">
                  <c:v>-0.11490659670638814</c:v>
                </c:pt>
                <c:pt idx="90">
                  <c:v>-0.12254954641716986</c:v>
                </c:pt>
                <c:pt idx="91">
                  <c:v>-0.11514050004741283</c:v>
                </c:pt>
                <c:pt idx="92">
                  <c:v>-0.1236590068590574</c:v>
                </c:pt>
                <c:pt idx="93">
                  <c:v>-0.12932009988304849</c:v>
                </c:pt>
                <c:pt idx="94">
                  <c:v>-0.1435924181601711</c:v>
                </c:pt>
                <c:pt idx="95">
                  <c:v>-0.16733676813014298</c:v>
                </c:pt>
                <c:pt idx="96">
                  <c:v>-0.16044188766317924</c:v>
                </c:pt>
                <c:pt idx="97">
                  <c:v>-0.13846024170011906</c:v>
                </c:pt>
                <c:pt idx="98">
                  <c:v>-0.14596832822328287</c:v>
                </c:pt>
                <c:pt idx="99">
                  <c:v>-0.12423006816912685</c:v>
                </c:pt>
                <c:pt idx="100">
                  <c:v>-0.12818324535617587</c:v>
                </c:pt>
                <c:pt idx="101">
                  <c:v>-0.11449779266892146</c:v>
                </c:pt>
                <c:pt idx="102">
                  <c:v>-0.12651431340940467</c:v>
                </c:pt>
                <c:pt idx="103">
                  <c:v>-0.13776590700761771</c:v>
                </c:pt>
                <c:pt idx="104">
                  <c:v>-0.13386119627861892</c:v>
                </c:pt>
                <c:pt idx="105">
                  <c:v>-0.12009882942967631</c:v>
                </c:pt>
                <c:pt idx="106">
                  <c:v>-0.13453129774209527</c:v>
                </c:pt>
                <c:pt idx="107">
                  <c:v>-0.12752157284192556</c:v>
                </c:pt>
                <c:pt idx="108">
                  <c:v>-0.11252331131270354</c:v>
                </c:pt>
                <c:pt idx="109">
                  <c:v>-9.6258600162257291E-2</c:v>
                </c:pt>
                <c:pt idx="110">
                  <c:v>-8.8303779330109244E-2</c:v>
                </c:pt>
                <c:pt idx="111">
                  <c:v>-0.1006985491671144</c:v>
                </c:pt>
                <c:pt idx="112">
                  <c:v>-0.10773988262688194</c:v>
                </c:pt>
                <c:pt idx="113">
                  <c:v>-9.9116013949911097E-2</c:v>
                </c:pt>
                <c:pt idx="114">
                  <c:v>-0.10183856454994678</c:v>
                </c:pt>
                <c:pt idx="115">
                  <c:v>-8.8840071224621009E-2</c:v>
                </c:pt>
                <c:pt idx="116">
                  <c:v>-9.6359747552970609E-2</c:v>
                </c:pt>
                <c:pt idx="117">
                  <c:v>-0.10058791920852173</c:v>
                </c:pt>
                <c:pt idx="118">
                  <c:v>-0.11589278376584389</c:v>
                </c:pt>
                <c:pt idx="119">
                  <c:v>-0.14562590216097193</c:v>
                </c:pt>
                <c:pt idx="120">
                  <c:v>-0.16858003814099531</c:v>
                </c:pt>
                <c:pt idx="121">
                  <c:v>-0.17506400733318583</c:v>
                </c:pt>
                <c:pt idx="122">
                  <c:v>-0.1614997207910569</c:v>
                </c:pt>
                <c:pt idx="123">
                  <c:v>-0.18628504599045426</c:v>
                </c:pt>
                <c:pt idx="124">
                  <c:v>-0.18378059445164419</c:v>
                </c:pt>
                <c:pt idx="125">
                  <c:v>-0.17633361781036971</c:v>
                </c:pt>
                <c:pt idx="126">
                  <c:v>-0.1701836457312641</c:v>
                </c:pt>
                <c:pt idx="127">
                  <c:v>-0.17715754759722269</c:v>
                </c:pt>
                <c:pt idx="128">
                  <c:v>-0.18389017079158376</c:v>
                </c:pt>
                <c:pt idx="129">
                  <c:v>-0.16088230026024386</c:v>
                </c:pt>
                <c:pt idx="130">
                  <c:v>-0.15952523943483898</c:v>
                </c:pt>
                <c:pt idx="131">
                  <c:v>-0.15705239645562685</c:v>
                </c:pt>
                <c:pt idx="132">
                  <c:v>-0.16535912591796531</c:v>
                </c:pt>
                <c:pt idx="133">
                  <c:v>-0.17947866949036473</c:v>
                </c:pt>
                <c:pt idx="134">
                  <c:v>-0.18103697147854314</c:v>
                </c:pt>
                <c:pt idx="135">
                  <c:v>-0.18005921336831343</c:v>
                </c:pt>
                <c:pt idx="136">
                  <c:v>-0.20204823466194655</c:v>
                </c:pt>
                <c:pt idx="137">
                  <c:v>-0.18724383896492514</c:v>
                </c:pt>
                <c:pt idx="138">
                  <c:v>-0.17141111146231736</c:v>
                </c:pt>
                <c:pt idx="139">
                  <c:v>-0.16670670417549072</c:v>
                </c:pt>
                <c:pt idx="140">
                  <c:v>-0.17499025402745738</c:v>
                </c:pt>
                <c:pt idx="141">
                  <c:v>-0.17134157263120187</c:v>
                </c:pt>
                <c:pt idx="142">
                  <c:v>-0.17920156778455609</c:v>
                </c:pt>
                <c:pt idx="143">
                  <c:v>-0.19283328592049398</c:v>
                </c:pt>
                <c:pt idx="144">
                  <c:v>-0.17368165966010263</c:v>
                </c:pt>
                <c:pt idx="145">
                  <c:v>-0.16509361401734257</c:v>
                </c:pt>
                <c:pt idx="146">
                  <c:v>-0.14712625512322075</c:v>
                </c:pt>
                <c:pt idx="147">
                  <c:v>-0.14765095721254662</c:v>
                </c:pt>
                <c:pt idx="148">
                  <c:v>-0.14496949773998802</c:v>
                </c:pt>
                <c:pt idx="149">
                  <c:v>-0.14497371221460109</c:v>
                </c:pt>
                <c:pt idx="150">
                  <c:v>-0.14315200556310648</c:v>
                </c:pt>
                <c:pt idx="151">
                  <c:v>-0.14999947319067342</c:v>
                </c:pt>
                <c:pt idx="152">
                  <c:v>-0.14229119912338928</c:v>
                </c:pt>
                <c:pt idx="153">
                  <c:v>-0.13173077936171784</c:v>
                </c:pt>
                <c:pt idx="154">
                  <c:v>-0.11844148728809112</c:v>
                </c:pt>
                <c:pt idx="155">
                  <c:v>-0.11879339591828131</c:v>
                </c:pt>
                <c:pt idx="156">
                  <c:v>-0.12402039805712717</c:v>
                </c:pt>
                <c:pt idx="157">
                  <c:v>-0.11262972679668315</c:v>
                </c:pt>
                <c:pt idx="158">
                  <c:v>-0.10723519929196834</c:v>
                </c:pt>
                <c:pt idx="159">
                  <c:v>-0.11418065345428885</c:v>
                </c:pt>
                <c:pt idx="160">
                  <c:v>-0.1064302346408742</c:v>
                </c:pt>
                <c:pt idx="161">
                  <c:v>-0.11638377005826517</c:v>
                </c:pt>
                <c:pt idx="162">
                  <c:v>-0.10830356860637858</c:v>
                </c:pt>
                <c:pt idx="163">
                  <c:v>-0.1064713257683515</c:v>
                </c:pt>
                <c:pt idx="164">
                  <c:v>-0.1016404842431331</c:v>
                </c:pt>
                <c:pt idx="165">
                  <c:v>-9.8594472716544979E-2</c:v>
                </c:pt>
                <c:pt idx="166">
                  <c:v>-9.4882574201093695E-2</c:v>
                </c:pt>
                <c:pt idx="167">
                  <c:v>-0.10657563401502468</c:v>
                </c:pt>
                <c:pt idx="168">
                  <c:v>-0.10150562105551508</c:v>
                </c:pt>
                <c:pt idx="169">
                  <c:v>-0.11269821200914554</c:v>
                </c:pt>
                <c:pt idx="170">
                  <c:v>-0.12984901644698721</c:v>
                </c:pt>
                <c:pt idx="171">
                  <c:v>-0.13120397003508555</c:v>
                </c:pt>
                <c:pt idx="172">
                  <c:v>-0.12765116793627729</c:v>
                </c:pt>
                <c:pt idx="173">
                  <c:v>-0.12596643170970689</c:v>
                </c:pt>
                <c:pt idx="174">
                  <c:v>-0.14282011568732822</c:v>
                </c:pt>
                <c:pt idx="175">
                  <c:v>-0.15071171940028028</c:v>
                </c:pt>
                <c:pt idx="176">
                  <c:v>-0.15275363235030714</c:v>
                </c:pt>
                <c:pt idx="177">
                  <c:v>-0.163379376468481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5CC6-4BC4-B76F-122745C5245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86156191"/>
        <c:axId val="1714013215"/>
      </c:lineChart>
      <c:dateAx>
        <c:axId val="1986156191"/>
        <c:scaling>
          <c:orientation val="minMax"/>
        </c:scaling>
        <c:delete val="0"/>
        <c:axPos val="b"/>
        <c:numFmt formatCode="[$-C0A]mmm\-yy;@" sourceLinked="0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rriweather" panose="020B0604020202020204" charset="0"/>
                <a:ea typeface="+mn-ea"/>
                <a:cs typeface="+mn-cs"/>
              </a:defRPr>
            </a:pPr>
            <a:endParaRPr lang="es-ES"/>
          </a:p>
        </c:txPr>
        <c:crossAx val="1714013215"/>
        <c:crosses val="autoZero"/>
        <c:auto val="1"/>
        <c:lblOffset val="100"/>
        <c:baseTimeUnit val="days"/>
        <c:majorUnit val="1"/>
        <c:majorTimeUnit val="months"/>
      </c:dateAx>
      <c:valAx>
        <c:axId val="1714013215"/>
        <c:scaling>
          <c:orientation val="minMax"/>
        </c:scaling>
        <c:delete val="0"/>
        <c:axPos val="l"/>
        <c:numFmt formatCode="0%" sourceLinked="0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erriweather" panose="020B0604020202020204" charset="0"/>
                <a:ea typeface="+mn-ea"/>
                <a:cs typeface="+mn-cs"/>
              </a:defRPr>
            </a:pPr>
            <a:endParaRPr lang="es-ES"/>
          </a:p>
        </c:txPr>
        <c:crossAx val="198615619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9726078756425397"/>
          <c:y val="0.91005251549841415"/>
          <c:w val="0.67064425124139915"/>
          <c:h val="4.9033448882606315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erriweather" panose="020B0604020202020204" charset="0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600" baseline="0">
          <a:latin typeface="Merriweather" panose="020B0604020202020204" charset="0"/>
        </a:defRPr>
      </a:pPr>
      <a:endParaRPr lang="es-E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0.10592</cdr:x>
      <cdr:y>0</cdr:y>
    </cdr:from>
    <cdr:to>
      <cdr:x>0.8691</cdr:x>
      <cdr:y>0.11598</cdr:y>
    </cdr:to>
    <cdr:sp macro="" textlink="">
      <cdr:nvSpPr>
        <cdr:cNvPr id="2" name="Google Shape;243;p29">
          <a:extLst xmlns:a="http://schemas.openxmlformats.org/drawingml/2006/main">
            <a:ext uri="{FF2B5EF4-FFF2-40B4-BE49-F238E27FC236}">
              <a16:creationId xmlns:a16="http://schemas.microsoft.com/office/drawing/2014/main" id="{BACA419A-58AE-4226-AA9F-FE6853086C15}"/>
            </a:ext>
          </a:extLst>
        </cdr:cNvPr>
        <cdr:cNvSpPr txBox="1"/>
      </cdr:nvSpPr>
      <cdr:spPr>
        <a:xfrm xmlns:a="http://schemas.openxmlformats.org/drawingml/2006/main">
          <a:off x="1249834" y="0"/>
          <a:ext cx="9005364" cy="71167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spcFirstLastPara="1" wrap="square" lIns="91425" tIns="91425" rIns="91425" bIns="91425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lvl="0" algn="ctr" rtl="0"/>
          <a:r>
            <a:rPr lang="en" sz="1800" b="1" dirty="0">
              <a:solidFill>
                <a:srgbClr val="002060"/>
              </a:solidFill>
              <a:latin typeface="Merriweather Light"/>
              <a:ea typeface="Merriweather Light"/>
              <a:cs typeface="Merriweather Light"/>
              <a:sym typeface="Merriweather Light"/>
            </a:rPr>
            <a:t>Rentabilidad (%) 3 años (31/08/19-31/08/22)</a:t>
          </a:r>
          <a:endParaRPr sz="1800" b="1" dirty="0">
            <a:solidFill>
              <a:srgbClr val="002060"/>
            </a:solidFill>
            <a:latin typeface="Merriweather Light"/>
            <a:ea typeface="Merriweather Light"/>
            <a:cs typeface="Merriweather Light"/>
            <a:sym typeface="Merriweather Light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0.10592</cdr:x>
      <cdr:y>0</cdr:y>
    </cdr:from>
    <cdr:to>
      <cdr:x>0.8691</cdr:x>
      <cdr:y>0.11598</cdr:y>
    </cdr:to>
    <cdr:sp macro="" textlink="">
      <cdr:nvSpPr>
        <cdr:cNvPr id="2" name="Google Shape;243;p29">
          <a:extLst xmlns:a="http://schemas.openxmlformats.org/drawingml/2006/main">
            <a:ext uri="{FF2B5EF4-FFF2-40B4-BE49-F238E27FC236}">
              <a16:creationId xmlns:a16="http://schemas.microsoft.com/office/drawing/2014/main" id="{BACA419A-58AE-4226-AA9F-FE6853086C15}"/>
            </a:ext>
          </a:extLst>
        </cdr:cNvPr>
        <cdr:cNvSpPr txBox="1"/>
      </cdr:nvSpPr>
      <cdr:spPr>
        <a:xfrm xmlns:a="http://schemas.openxmlformats.org/drawingml/2006/main">
          <a:off x="937418" y="-994541"/>
          <a:ext cx="6753942" cy="46950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spcFirstLastPara="1" wrap="square" lIns="91425" tIns="91425" rIns="91425" bIns="91425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lvl="0" indent="0" algn="ctr" rtl="0">
            <a:spcBef>
              <a:spcPts val="0"/>
            </a:spcBef>
            <a:spcAft>
              <a:spcPts val="0"/>
            </a:spcAft>
            <a:buNone/>
          </a:pPr>
          <a:r>
            <a:rPr lang="en" sz="1800" b="1" dirty="0">
              <a:solidFill>
                <a:srgbClr val="002060"/>
              </a:solidFill>
              <a:latin typeface="Merriweather Light"/>
              <a:ea typeface="Merriweather Light"/>
              <a:cs typeface="Merriweather Light"/>
              <a:sym typeface="Merriweather Light"/>
            </a:rPr>
            <a:t>Rentabilidad desde inicio (31/07/14) hasta el 31/08/22 (%)</a:t>
          </a:r>
          <a:endParaRPr sz="1800" b="1" dirty="0">
            <a:solidFill>
              <a:srgbClr val="002060"/>
            </a:solidFill>
            <a:latin typeface="Merriweather Light"/>
            <a:ea typeface="Merriweather Light"/>
            <a:cs typeface="Merriweather Light"/>
            <a:sym typeface="Merriweather Light"/>
          </a:endParaRP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0.10592</cdr:x>
      <cdr:y>0</cdr:y>
    </cdr:from>
    <cdr:to>
      <cdr:x>0.8691</cdr:x>
      <cdr:y>0.11598</cdr:y>
    </cdr:to>
    <cdr:sp macro="" textlink="">
      <cdr:nvSpPr>
        <cdr:cNvPr id="2" name="Google Shape;243;p29">
          <a:extLst xmlns:a="http://schemas.openxmlformats.org/drawingml/2006/main">
            <a:ext uri="{FF2B5EF4-FFF2-40B4-BE49-F238E27FC236}">
              <a16:creationId xmlns:a16="http://schemas.microsoft.com/office/drawing/2014/main" id="{BACA419A-58AE-4226-AA9F-FE6853086C15}"/>
            </a:ext>
          </a:extLst>
        </cdr:cNvPr>
        <cdr:cNvSpPr txBox="1"/>
      </cdr:nvSpPr>
      <cdr:spPr>
        <a:xfrm xmlns:a="http://schemas.openxmlformats.org/drawingml/2006/main">
          <a:off x="1249834" y="0"/>
          <a:ext cx="9005364" cy="711676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txBody>
        <a:bodyPr xmlns:a="http://schemas.openxmlformats.org/drawingml/2006/main" spcFirstLastPara="1" wrap="square" lIns="91425" tIns="91425" rIns="91425" bIns="91425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lvl="0" algn="ctr" rtl="0"/>
          <a:r>
            <a:rPr lang="en" sz="1800" b="1" dirty="0">
              <a:solidFill>
                <a:srgbClr val="002060"/>
              </a:solidFill>
              <a:latin typeface="Merriweather Light"/>
              <a:ea typeface="Merriweather Light"/>
              <a:cs typeface="Merriweather Light"/>
              <a:sym typeface="Merriweather Light"/>
            </a:rPr>
            <a:t>Rentabilidad en 2022 (hasta 31/08/22)</a:t>
          </a:r>
          <a:endParaRPr sz="1800" b="1" dirty="0">
            <a:solidFill>
              <a:srgbClr val="002060"/>
            </a:solidFill>
            <a:latin typeface="Merriweather Light"/>
            <a:ea typeface="Merriweather Light"/>
            <a:cs typeface="Merriweather Light"/>
            <a:sym typeface="Merriweather Light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89000A-2B2B-4C87-B675-7082559066A8}" type="datetimeFigureOut">
              <a:rPr lang="es-ES" smtClean="0"/>
              <a:t>06/09/2022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66CDEB-28A3-4F9E-834A-8F39BCA2E0F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186809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3dc3019d3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Google Shape;239;g3dc3019d3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584016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3dc3019d3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Google Shape;239;g3dc3019d3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60707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Google Shape;238;g3dc3019d38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9" name="Google Shape;239;g3dc3019d38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60676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6ED6700-0623-4887-B80D-54CA967440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DCFAC83-E9D2-410D-8AB0-230F0104F7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38B2468-3FB1-4F27-8199-4C6DE6931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F819-2DDC-4D17-A1D3-3F550C692A2D}" type="datetimeFigureOut">
              <a:rPr lang="es-ES" smtClean="0"/>
              <a:t>06/09/2022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753A698-86DC-4B29-BF4F-8ED9EC3F3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E6D66F4-97B5-4315-8C02-8C55A84229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54408-A2F3-4AAE-ACBE-86FD55FF03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6107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B83E1F-9960-4463-83C3-14932B30FD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EBB62F8-E9C4-4AEB-9701-EC8BC5AE2A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9F1346B-CC44-41FA-AF0E-9BF782C80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F819-2DDC-4D17-A1D3-3F550C692A2D}" type="datetimeFigureOut">
              <a:rPr lang="es-ES" smtClean="0"/>
              <a:t>06/09/2022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9C81FA0-F8BA-416C-89CA-6C0381740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B31B2C9-9EB8-4231-8031-F1C2DD756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54408-A2F3-4AAE-ACBE-86FD55FF03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65532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58C3F0A-80B9-456A-AA25-B5678DC935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1B37BCE-5CCC-4682-86BA-89752DED41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7783ED6-4D7C-4A1A-9EFB-F1C110FC71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F819-2DDC-4D17-A1D3-3F550C692A2D}" type="datetimeFigureOut">
              <a:rPr lang="es-ES" smtClean="0"/>
              <a:t>06/09/2022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702BD72-A1C5-47D0-A85B-4A5B7B4B3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4CD1762-C0B3-41DE-9B70-3A15A55D4C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54408-A2F3-4AAE-ACBE-86FD55FF03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8645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emplate Blank Slide" type="title">
  <p:cSld name="Template Blank Slide">
    <p:bg>
      <p:bgPr>
        <a:solidFill>
          <a:srgbClr val="FFFFFF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8248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5A3B1F4-6BB6-408C-81F2-6BA2EA7205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0FDE84B-C9E3-4312-9704-DE4EC1D21F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503DFC7-711A-426F-985C-AA61FCF9A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F819-2DDC-4D17-A1D3-3F550C692A2D}" type="datetimeFigureOut">
              <a:rPr lang="es-ES" smtClean="0"/>
              <a:t>06/09/2022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2BFD6D-DFA7-4B73-B34E-AD8326E57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3462D8-BE4C-420C-B192-5F26E99EB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54408-A2F3-4AAE-ACBE-86FD55FF03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800502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7205FD-4E67-44F4-B602-51939683F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A1929F3-2CAD-441A-AF00-41740A5C6A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7B3CCC5-A2D0-4F34-9E87-68B8C47E9B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F819-2DDC-4D17-A1D3-3F550C692A2D}" type="datetimeFigureOut">
              <a:rPr lang="es-ES" smtClean="0"/>
              <a:t>06/09/2022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0E759E4-1C59-4213-9D4F-1D0F479E6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A6173EB-5335-45FD-AB9D-1A5E35BFD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54408-A2F3-4AAE-ACBE-86FD55FF03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18567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D21AA88-CFF7-4935-8656-03CC17A57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09ABE54-62BA-4146-B1D5-BDF7AA7423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0BC820B-DBBC-49FF-8F6D-88E37EB415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452B372-4E15-4D66-8E4B-FE7153F23C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F819-2DDC-4D17-A1D3-3F550C692A2D}" type="datetimeFigureOut">
              <a:rPr lang="es-ES" smtClean="0"/>
              <a:t>06/09/2022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78D935E-36EF-49C7-884B-F48428EE0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EBBBC15-8BA7-447E-A4B0-0668D4A76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54408-A2F3-4AAE-ACBE-86FD55FF03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52836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6C08DD-C3E8-43EF-83F7-986D6C77CA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6B5E750-B00E-463B-A022-339FC785D5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EA50EF4-BF72-47E1-AD39-066CE09A46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FA26B6F-CF3B-40A6-8CE5-85608E1FAE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462399F-F4CA-428B-8E33-622B47A0D7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EB7A119-3598-45D6-B37D-F8A6B7273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F819-2DDC-4D17-A1D3-3F550C692A2D}" type="datetimeFigureOut">
              <a:rPr lang="es-ES" smtClean="0"/>
              <a:t>06/09/2022</a:t>
            </a:fld>
            <a:endParaRPr lang="es-ES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9E6D846-8BAF-4CBC-9890-6E647AAA6A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A3409B4-5C57-496B-BA0C-8163F198B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54408-A2F3-4AAE-ACBE-86FD55FF03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81977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A45C991-D9B5-44B4-B017-BF69BF905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4126FDA-1E1F-4E25-B6CB-DA548816C0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F819-2DDC-4D17-A1D3-3F550C692A2D}" type="datetimeFigureOut">
              <a:rPr lang="es-ES" smtClean="0"/>
              <a:t>06/09/2022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98D88634-1671-4367-8769-B67BE3068A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ADFF764C-36CD-47FB-82C1-CADB58E22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54408-A2F3-4AAE-ACBE-86FD55FF03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0224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DAFD7F6-E712-492F-93D6-F6F440024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F819-2DDC-4D17-A1D3-3F550C692A2D}" type="datetimeFigureOut">
              <a:rPr lang="es-ES" smtClean="0"/>
              <a:t>06/09/2022</a:t>
            </a:fld>
            <a:endParaRPr lang="es-ES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016DD89-3071-43B8-A02D-18A6531BC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D14BFEC-AD86-472A-A219-223ED9905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54408-A2F3-4AAE-ACBE-86FD55FF03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463472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9FF226-4E1C-41C4-9490-B51E1095E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A4EADE5-845E-41BB-9780-BA1AB1D313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4E4825A-8572-44E0-96E0-B04D6DDEBD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413BA31-D468-46F4-B7CF-18DF52106D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F819-2DDC-4D17-A1D3-3F550C692A2D}" type="datetimeFigureOut">
              <a:rPr lang="es-ES" smtClean="0"/>
              <a:t>06/09/2022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E096213-2FC8-48CD-AB31-C8A30511DD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30E0488-4323-4971-8B9F-4BFA26462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54408-A2F3-4AAE-ACBE-86FD55FF03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7637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7D338E-90A8-4BE6-BB33-162B0B515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E52A2DF-40EC-4CDC-B269-DA295A7CF42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D161C6A-71C2-4687-A9A8-EBE87B5CEB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43B1814-D6AB-4B6C-AF14-54A8D2B0D8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1F819-2DDC-4D17-A1D3-3F550C692A2D}" type="datetimeFigureOut">
              <a:rPr lang="es-ES" smtClean="0"/>
              <a:t>06/09/2022</a:t>
            </a:fld>
            <a:endParaRPr lang="es-ES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002A148-EFE8-44AF-B663-F1F44DC0D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57A8F96-44B6-4B22-BB23-D76673201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D54408-A2F3-4AAE-ACBE-86FD55FF03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31968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5DE309A-3887-42B0-AE88-39D5897565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2B692E1-90CE-465F-8718-7C96F75A36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07A0541-EC7C-4E5D-AB96-2CABB9E16E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1F819-2DDC-4D17-A1D3-3F550C692A2D}" type="datetimeFigureOut">
              <a:rPr lang="es-ES" smtClean="0"/>
              <a:t>06/09/2022</a:t>
            </a:fld>
            <a:endParaRPr lang="es-ES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F1DAAFE-1C3D-4366-AE39-E4D311EEE3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22F3307-9462-4868-AF85-CAA59425A2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D54408-A2F3-4AAE-ACBE-86FD55FF0344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50411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348;p33">
            <a:extLst>
              <a:ext uri="{FF2B5EF4-FFF2-40B4-BE49-F238E27FC236}">
                <a16:creationId xmlns:a16="http://schemas.microsoft.com/office/drawing/2014/main" id="{DB9D4482-2858-42B2-B88B-8FF600AA69E2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09697" y="-1188073"/>
            <a:ext cx="9005256" cy="6260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7" name="Chart 4">
            <a:extLst>
              <a:ext uri="{FF2B5EF4-FFF2-40B4-BE49-F238E27FC236}">
                <a16:creationId xmlns:a16="http://schemas.microsoft.com/office/drawing/2014/main" id="{C611BA22-60B1-4D9A-B2F4-863BB1C0E03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48266901"/>
              </p:ext>
            </p:extLst>
          </p:nvPr>
        </p:nvGraphicFramePr>
        <p:xfrm>
          <a:off x="0" y="552971"/>
          <a:ext cx="11999742" cy="6136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900790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348;p33">
            <a:extLst>
              <a:ext uri="{FF2B5EF4-FFF2-40B4-BE49-F238E27FC236}">
                <a16:creationId xmlns:a16="http://schemas.microsoft.com/office/drawing/2014/main" id="{DB9D4482-2858-42B2-B88B-8FF600AA69E2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09697" y="-1188073"/>
            <a:ext cx="9005256" cy="6260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7" name="Chart 4">
            <a:extLst>
              <a:ext uri="{FF2B5EF4-FFF2-40B4-BE49-F238E27FC236}">
                <a16:creationId xmlns:a16="http://schemas.microsoft.com/office/drawing/2014/main" id="{C611BA22-60B1-4D9A-B2F4-863BB1C0E03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27344837"/>
              </p:ext>
            </p:extLst>
          </p:nvPr>
        </p:nvGraphicFramePr>
        <p:xfrm>
          <a:off x="0" y="508001"/>
          <a:ext cx="11799791" cy="6136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040745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Google Shape;348;p33">
            <a:extLst>
              <a:ext uri="{FF2B5EF4-FFF2-40B4-BE49-F238E27FC236}">
                <a16:creationId xmlns:a16="http://schemas.microsoft.com/office/drawing/2014/main" id="{DB9D4482-2858-42B2-B88B-8FF600AA69E2}"/>
              </a:ext>
            </a:extLst>
          </p:cNvPr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09697" y="-1188073"/>
            <a:ext cx="9005256" cy="62600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7" name="Chart 4">
            <a:extLst>
              <a:ext uri="{FF2B5EF4-FFF2-40B4-BE49-F238E27FC236}">
                <a16:creationId xmlns:a16="http://schemas.microsoft.com/office/drawing/2014/main" id="{C611BA22-60B1-4D9A-B2F4-863BB1C0E03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37034995"/>
              </p:ext>
            </p:extLst>
          </p:nvPr>
        </p:nvGraphicFramePr>
        <p:xfrm>
          <a:off x="0" y="508001"/>
          <a:ext cx="11999742" cy="61361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4300489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</TotalTime>
  <Words>36</Words>
  <Application>Microsoft Office PowerPoint</Application>
  <PresentationFormat>Panorámica</PresentationFormat>
  <Paragraphs>15</Paragraphs>
  <Slides>3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Merriweather</vt:lpstr>
      <vt:lpstr>Merriweather Light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Juan Gómez Bada</dc:creator>
  <cp:lastModifiedBy>Juan Gómez Bada</cp:lastModifiedBy>
  <cp:revision>54</cp:revision>
  <dcterms:created xsi:type="dcterms:W3CDTF">2020-12-16T05:45:01Z</dcterms:created>
  <dcterms:modified xsi:type="dcterms:W3CDTF">2022-09-06T10:15:16Z</dcterms:modified>
</cp:coreProperties>
</file>